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586" r:id="rId3"/>
    <p:sldId id="577" r:id="rId4"/>
    <p:sldId id="571" r:id="rId5"/>
    <p:sldId id="930" r:id="rId6"/>
    <p:sldId id="931" r:id="rId7"/>
    <p:sldId id="578" r:id="rId8"/>
    <p:sldId id="589" r:id="rId9"/>
    <p:sldId id="597" r:id="rId10"/>
    <p:sldId id="609" r:id="rId11"/>
    <p:sldId id="611" r:id="rId12"/>
    <p:sldId id="608" r:id="rId13"/>
    <p:sldId id="610" r:id="rId14"/>
    <p:sldId id="606" r:id="rId15"/>
    <p:sldId id="588" r:id="rId16"/>
    <p:sldId id="612" r:id="rId17"/>
    <p:sldId id="583" r:id="rId18"/>
    <p:sldId id="935" r:id="rId19"/>
    <p:sldId id="614" r:id="rId20"/>
    <p:sldId id="916" r:id="rId21"/>
    <p:sldId id="967" r:id="rId22"/>
    <p:sldId id="618" r:id="rId23"/>
    <p:sldId id="932" r:id="rId24"/>
    <p:sldId id="933" r:id="rId25"/>
    <p:sldId id="952" r:id="rId26"/>
  </p:sldIdLst>
  <p:sldSz cx="9144000" cy="6858000" type="screen4x3"/>
  <p:notesSz cx="7053263" cy="93091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Schedlbauer" initials="MS" lastIdx="1" clrIdx="0">
    <p:extLst>
      <p:ext uri="{19B8F6BF-5375-455C-9EA6-DF929625EA0E}">
        <p15:presenceInfo xmlns:p15="http://schemas.microsoft.com/office/powerpoint/2012/main" userId="99666baf021553f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281C6F-09A7-8242-B220-6DF69D1956F6}" v="8" dt="2022-03-21T15:35:12.7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38" autoAdjust="0"/>
    <p:restoredTop sz="96351" autoAdjust="0"/>
  </p:normalViewPr>
  <p:slideViewPr>
    <p:cSldViewPr>
      <p:cViewPr varScale="1">
        <p:scale>
          <a:sx n="115" d="100"/>
          <a:sy n="115" d="100"/>
        </p:scale>
        <p:origin x="192" y="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584"/>
    </p:cViewPr>
  </p:sorterViewPr>
  <p:notesViewPr>
    <p:cSldViewPr>
      <p:cViewPr varScale="1">
        <p:scale>
          <a:sx n="121" d="100"/>
          <a:sy n="121" d="100"/>
        </p:scale>
        <p:origin x="4112" y="168"/>
      </p:cViewPr>
      <p:guideLst>
        <p:guide orient="horz" pos="2932"/>
        <p:guide pos="22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Schedlbauer" userId="99666baf021553f1" providerId="LiveId" clId="{F9FA6559-1C65-4753-9C4A-984E601C7873}"/>
    <pc:docChg chg="undo custSel modSld">
      <pc:chgData name="Martin Schedlbauer" userId="99666baf021553f1" providerId="LiveId" clId="{F9FA6559-1C65-4753-9C4A-984E601C7873}" dt="2021-05-25T13:22:28.573" v="18" actId="313"/>
      <pc:docMkLst>
        <pc:docMk/>
      </pc:docMkLst>
      <pc:sldChg chg="modSp mod">
        <pc:chgData name="Martin Schedlbauer" userId="99666baf021553f1" providerId="LiveId" clId="{F9FA6559-1C65-4753-9C4A-984E601C7873}" dt="2021-05-20T16:39:05.828" v="2" actId="1076"/>
        <pc:sldMkLst>
          <pc:docMk/>
          <pc:sldMk cId="2207187384" sldId="932"/>
        </pc:sldMkLst>
        <pc:graphicFrameChg chg="mod">
          <ac:chgData name="Martin Schedlbauer" userId="99666baf021553f1" providerId="LiveId" clId="{F9FA6559-1C65-4753-9C4A-984E601C7873}" dt="2021-05-20T16:39:05.828" v="2" actId="1076"/>
          <ac:graphicFrameMkLst>
            <pc:docMk/>
            <pc:sldMk cId="2207187384" sldId="932"/>
            <ac:graphicFrameMk id="11" creationId="{39E89E9F-CF66-4468-828D-3D48D458FD2C}"/>
          </ac:graphicFrameMkLst>
        </pc:graphicFrameChg>
      </pc:sldChg>
      <pc:sldChg chg="modSp mod">
        <pc:chgData name="Martin Schedlbauer" userId="99666baf021553f1" providerId="LiveId" clId="{F9FA6559-1C65-4753-9C4A-984E601C7873}" dt="2021-05-25T13:22:28.573" v="18" actId="313"/>
        <pc:sldMkLst>
          <pc:docMk/>
          <pc:sldMk cId="3354059124" sldId="934"/>
        </pc:sldMkLst>
        <pc:spChg chg="mod">
          <ac:chgData name="Martin Schedlbauer" userId="99666baf021553f1" providerId="LiveId" clId="{F9FA6559-1C65-4753-9C4A-984E601C7873}" dt="2021-05-25T13:22:28.573" v="18" actId="313"/>
          <ac:spMkLst>
            <pc:docMk/>
            <pc:sldMk cId="3354059124" sldId="934"/>
            <ac:spMk id="8" creationId="{68A188A8-44AC-D441-9DEE-6CE5EDD40BA4}"/>
          </ac:spMkLst>
        </pc:spChg>
      </pc:sldChg>
    </pc:docChg>
  </pc:docChgLst>
  <pc:docChgLst>
    <pc:chgData name="Martin Schedlbauer" userId="99666baf021553f1" providerId="LiveId" clId="{C4ACB058-F5F2-4A82-8676-CCDADD2E3CA2}"/>
    <pc:docChg chg="undo custSel addSld delSld modSld sldOrd">
      <pc:chgData name="Martin Schedlbauer" userId="99666baf021553f1" providerId="LiveId" clId="{C4ACB058-F5F2-4A82-8676-CCDADD2E3CA2}" dt="2021-02-21T13:37:32.878" v="1467" actId="20577"/>
      <pc:docMkLst>
        <pc:docMk/>
      </pc:docMkLst>
      <pc:sldChg chg="modSp mod">
        <pc:chgData name="Martin Schedlbauer" userId="99666baf021553f1" providerId="LiveId" clId="{C4ACB058-F5F2-4A82-8676-CCDADD2E3CA2}" dt="2021-02-08T16:44:04.956" v="5" actId="20577"/>
        <pc:sldMkLst>
          <pc:docMk/>
          <pc:sldMk cId="0" sldId="256"/>
        </pc:sldMkLst>
        <pc:spChg chg="mod">
          <ac:chgData name="Martin Schedlbauer" userId="99666baf021553f1" providerId="LiveId" clId="{C4ACB058-F5F2-4A82-8676-CCDADD2E3CA2}" dt="2021-02-08T16:44:04.956" v="5" actId="20577"/>
          <ac:spMkLst>
            <pc:docMk/>
            <pc:sldMk cId="0" sldId="256"/>
            <ac:spMk id="2" creationId="{00000000-0000-0000-0000-000000000000}"/>
          </ac:spMkLst>
        </pc:spChg>
      </pc:sldChg>
      <pc:sldChg chg="addSp delSp modSp mod">
        <pc:chgData name="Martin Schedlbauer" userId="99666baf021553f1" providerId="LiveId" clId="{C4ACB058-F5F2-4A82-8676-CCDADD2E3CA2}" dt="2021-02-08T17:21:48.013" v="52"/>
        <pc:sldMkLst>
          <pc:docMk/>
          <pc:sldMk cId="3777597120" sldId="588"/>
        </pc:sldMkLst>
        <pc:grpChg chg="del mod">
          <ac:chgData name="Martin Schedlbauer" userId="99666baf021553f1" providerId="LiveId" clId="{C4ACB058-F5F2-4A82-8676-CCDADD2E3CA2}" dt="2021-02-08T17:10:45.309" v="20"/>
          <ac:grpSpMkLst>
            <pc:docMk/>
            <pc:sldMk cId="3777597120" sldId="588"/>
            <ac:grpSpMk id="13" creationId="{430E66FC-8FAC-470D-BB39-5C4D3761C91C}"/>
          </ac:grpSpMkLst>
        </pc:grpChg>
        <pc:grpChg chg="del mod">
          <ac:chgData name="Martin Schedlbauer" userId="99666baf021553f1" providerId="LiveId" clId="{C4ACB058-F5F2-4A82-8676-CCDADD2E3CA2}" dt="2021-02-08T17:10:47.940" v="27"/>
          <ac:grpSpMkLst>
            <pc:docMk/>
            <pc:sldMk cId="3777597120" sldId="588"/>
            <ac:grpSpMk id="20" creationId="{719C24E2-8818-42BC-B088-6E82670B5D3A}"/>
          </ac:grpSpMkLst>
        </pc:grpChg>
        <pc:inkChg chg="add del">
          <ac:chgData name="Martin Schedlbauer" userId="99666baf021553f1" providerId="LiveId" clId="{C4ACB058-F5F2-4A82-8676-CCDADD2E3CA2}" dt="2021-02-08T17:10:47.939" v="23"/>
          <ac:inkMkLst>
            <pc:docMk/>
            <pc:sldMk cId="3777597120" sldId="588"/>
            <ac:inkMk id="3" creationId="{56A59345-7E44-41D4-BB51-6585E629DC45}"/>
          </ac:inkMkLst>
        </pc:inkChg>
        <pc:inkChg chg="add del">
          <ac:chgData name="Martin Schedlbauer" userId="99666baf021553f1" providerId="LiveId" clId="{C4ACB058-F5F2-4A82-8676-CCDADD2E3CA2}" dt="2021-02-08T17:21:45.314" v="50"/>
          <ac:inkMkLst>
            <pc:docMk/>
            <pc:sldMk cId="3777597120" sldId="588"/>
            <ac:inkMk id="8" creationId="{011201DC-F269-45AD-A5AF-E0A1AAFE9A44}"/>
          </ac:inkMkLst>
        </pc:inkChg>
        <pc:inkChg chg="add del mod">
          <ac:chgData name="Martin Schedlbauer" userId="99666baf021553f1" providerId="LiveId" clId="{C4ACB058-F5F2-4A82-8676-CCDADD2E3CA2}" dt="2021-02-08T17:10:45.309" v="20"/>
          <ac:inkMkLst>
            <pc:docMk/>
            <pc:sldMk cId="3777597120" sldId="588"/>
            <ac:inkMk id="9" creationId="{FEEEC020-0DE5-4044-A54C-41DA9CA52A55}"/>
          </ac:inkMkLst>
        </pc:inkChg>
        <pc:inkChg chg="add del mod">
          <ac:chgData name="Martin Schedlbauer" userId="99666baf021553f1" providerId="LiveId" clId="{C4ACB058-F5F2-4A82-8676-CCDADD2E3CA2}" dt="2021-02-08T17:10:47.939" v="22"/>
          <ac:inkMkLst>
            <pc:docMk/>
            <pc:sldMk cId="3777597120" sldId="588"/>
            <ac:inkMk id="12" creationId="{1EADAE28-7211-4E07-AF17-20D60170BE06}"/>
          </ac:inkMkLst>
        </pc:inkChg>
        <pc:inkChg chg="add del mod">
          <ac:chgData name="Martin Schedlbauer" userId="99666baf021553f1" providerId="LiveId" clId="{C4ACB058-F5F2-4A82-8676-CCDADD2E3CA2}" dt="2021-02-08T17:10:47.940" v="28"/>
          <ac:inkMkLst>
            <pc:docMk/>
            <pc:sldMk cId="3777597120" sldId="588"/>
            <ac:inkMk id="14" creationId="{47887368-6888-4CD9-BB94-4E3664F2867D}"/>
          </ac:inkMkLst>
        </pc:inkChg>
        <pc:inkChg chg="add del mod">
          <ac:chgData name="Martin Schedlbauer" userId="99666baf021553f1" providerId="LiveId" clId="{C4ACB058-F5F2-4A82-8676-CCDADD2E3CA2}" dt="2021-02-08T17:10:47.940" v="27"/>
          <ac:inkMkLst>
            <pc:docMk/>
            <pc:sldMk cId="3777597120" sldId="588"/>
            <ac:inkMk id="15" creationId="{87CA6D54-5918-47C1-A266-34F76B8CE928}"/>
          </ac:inkMkLst>
        </pc:inkChg>
        <pc:inkChg chg="add del mod">
          <ac:chgData name="Martin Schedlbauer" userId="99666baf021553f1" providerId="LiveId" clId="{C4ACB058-F5F2-4A82-8676-CCDADD2E3CA2}" dt="2021-02-08T17:10:47.938" v="21"/>
          <ac:inkMkLst>
            <pc:docMk/>
            <pc:sldMk cId="3777597120" sldId="588"/>
            <ac:inkMk id="16" creationId="{1C83BBA3-A974-4D94-A057-09C025CC8547}"/>
          </ac:inkMkLst>
        </pc:inkChg>
        <pc:inkChg chg="add del mod">
          <ac:chgData name="Martin Schedlbauer" userId="99666baf021553f1" providerId="LiveId" clId="{C4ACB058-F5F2-4A82-8676-CCDADD2E3CA2}" dt="2021-02-08T17:10:47.939" v="25"/>
          <ac:inkMkLst>
            <pc:docMk/>
            <pc:sldMk cId="3777597120" sldId="588"/>
            <ac:inkMk id="17" creationId="{5A414350-8A77-4319-9C89-B77A564F5FAF}"/>
          </ac:inkMkLst>
        </pc:inkChg>
        <pc:inkChg chg="add del mod">
          <ac:chgData name="Martin Schedlbauer" userId="99666baf021553f1" providerId="LiveId" clId="{C4ACB058-F5F2-4A82-8676-CCDADD2E3CA2}" dt="2021-02-08T17:10:47.939" v="24"/>
          <ac:inkMkLst>
            <pc:docMk/>
            <pc:sldMk cId="3777597120" sldId="588"/>
            <ac:inkMk id="18" creationId="{300BD69E-4309-45D4-A261-5707B8EE63BD}"/>
          </ac:inkMkLst>
        </pc:inkChg>
        <pc:inkChg chg="add del mod">
          <ac:chgData name="Martin Schedlbauer" userId="99666baf021553f1" providerId="LiveId" clId="{C4ACB058-F5F2-4A82-8676-CCDADD2E3CA2}" dt="2021-02-08T17:10:47.940" v="26"/>
          <ac:inkMkLst>
            <pc:docMk/>
            <pc:sldMk cId="3777597120" sldId="588"/>
            <ac:inkMk id="19" creationId="{64D43C4F-377C-4961-AE5A-A10248ED6C0B}"/>
          </ac:inkMkLst>
        </pc:inkChg>
        <pc:inkChg chg="add del">
          <ac:chgData name="Martin Schedlbauer" userId="99666baf021553f1" providerId="LiveId" clId="{C4ACB058-F5F2-4A82-8676-CCDADD2E3CA2}" dt="2021-02-08T17:21:48.012" v="51"/>
          <ac:inkMkLst>
            <pc:docMk/>
            <pc:sldMk cId="3777597120" sldId="588"/>
            <ac:inkMk id="21" creationId="{F2D64B05-2EF7-41F9-A373-DD6F62943D8D}"/>
          </ac:inkMkLst>
        </pc:inkChg>
        <pc:inkChg chg="add del">
          <ac:chgData name="Martin Schedlbauer" userId="99666baf021553f1" providerId="LiveId" clId="{C4ACB058-F5F2-4A82-8676-CCDADD2E3CA2}" dt="2021-02-08T17:21:48.013" v="52"/>
          <ac:inkMkLst>
            <pc:docMk/>
            <pc:sldMk cId="3777597120" sldId="588"/>
            <ac:inkMk id="22" creationId="{C6689DB7-368D-44D5-8A85-1750D16E606F}"/>
          </ac:inkMkLst>
        </pc:inkChg>
      </pc:sldChg>
      <pc:sldChg chg="modSp mod">
        <pc:chgData name="Martin Schedlbauer" userId="99666baf021553f1" providerId="LiveId" clId="{C4ACB058-F5F2-4A82-8676-CCDADD2E3CA2}" dt="2021-02-11T15:34:25.137" v="647" actId="20577"/>
        <pc:sldMkLst>
          <pc:docMk/>
          <pc:sldMk cId="2176852168" sldId="597"/>
        </pc:sldMkLst>
        <pc:spChg chg="mod">
          <ac:chgData name="Martin Schedlbauer" userId="99666baf021553f1" providerId="LiveId" clId="{C4ACB058-F5F2-4A82-8676-CCDADD2E3CA2}" dt="2021-02-11T15:34:25.137" v="647" actId="20577"/>
          <ac:spMkLst>
            <pc:docMk/>
            <pc:sldMk cId="2176852168" sldId="597"/>
            <ac:spMk id="7" creationId="{56D2CF34-45C3-2649-A776-D1AC8CC9C699}"/>
          </ac:spMkLst>
        </pc:spChg>
      </pc:sldChg>
      <pc:sldChg chg="modSp mod">
        <pc:chgData name="Martin Schedlbauer" userId="99666baf021553f1" providerId="LiveId" clId="{C4ACB058-F5F2-4A82-8676-CCDADD2E3CA2}" dt="2021-02-11T15:40:38.382" v="656" actId="20577"/>
        <pc:sldMkLst>
          <pc:docMk/>
          <pc:sldMk cId="3387272682" sldId="608"/>
        </pc:sldMkLst>
        <pc:spChg chg="mod">
          <ac:chgData name="Martin Schedlbauer" userId="99666baf021553f1" providerId="LiveId" clId="{C4ACB058-F5F2-4A82-8676-CCDADD2E3CA2}" dt="2021-02-11T15:36:57.106" v="650" actId="20577"/>
          <ac:spMkLst>
            <pc:docMk/>
            <pc:sldMk cId="3387272682" sldId="608"/>
            <ac:spMk id="7" creationId="{56D2CF34-45C3-2649-A776-D1AC8CC9C699}"/>
          </ac:spMkLst>
        </pc:spChg>
        <pc:spChg chg="mod">
          <ac:chgData name="Martin Schedlbauer" userId="99666baf021553f1" providerId="LiveId" clId="{C4ACB058-F5F2-4A82-8676-CCDADD2E3CA2}" dt="2021-02-11T15:40:38.382" v="656" actId="20577"/>
          <ac:spMkLst>
            <pc:docMk/>
            <pc:sldMk cId="3387272682" sldId="608"/>
            <ac:spMk id="10" creationId="{0D8BCB7D-72C3-6B46-8442-7D659204A8AC}"/>
          </ac:spMkLst>
        </pc:spChg>
      </pc:sldChg>
      <pc:sldChg chg="modSp mod">
        <pc:chgData name="Martin Schedlbauer" userId="99666baf021553f1" providerId="LiveId" clId="{C4ACB058-F5F2-4A82-8676-CCDADD2E3CA2}" dt="2021-02-11T15:34:31.039" v="648" actId="20577"/>
        <pc:sldMkLst>
          <pc:docMk/>
          <pc:sldMk cId="1364767467" sldId="609"/>
        </pc:sldMkLst>
        <pc:spChg chg="mod">
          <ac:chgData name="Martin Schedlbauer" userId="99666baf021553f1" providerId="LiveId" clId="{C4ACB058-F5F2-4A82-8676-CCDADD2E3CA2}" dt="2021-02-11T15:34:31.039" v="648" actId="20577"/>
          <ac:spMkLst>
            <pc:docMk/>
            <pc:sldMk cId="1364767467" sldId="609"/>
            <ac:spMk id="7" creationId="{56D2CF34-45C3-2649-A776-D1AC8CC9C699}"/>
          </ac:spMkLst>
        </pc:spChg>
      </pc:sldChg>
      <pc:sldChg chg="modSp mod">
        <pc:chgData name="Martin Schedlbauer" userId="99666baf021553f1" providerId="LiveId" clId="{C4ACB058-F5F2-4A82-8676-CCDADD2E3CA2}" dt="2021-02-11T15:39:42.128" v="651" actId="20577"/>
        <pc:sldMkLst>
          <pc:docMk/>
          <pc:sldMk cId="583248208" sldId="610"/>
        </pc:sldMkLst>
        <pc:spChg chg="mod">
          <ac:chgData name="Martin Schedlbauer" userId="99666baf021553f1" providerId="LiveId" clId="{C4ACB058-F5F2-4A82-8676-CCDADD2E3CA2}" dt="2021-02-11T15:39:42.128" v="651" actId="20577"/>
          <ac:spMkLst>
            <pc:docMk/>
            <pc:sldMk cId="583248208" sldId="610"/>
            <ac:spMk id="7" creationId="{56D2CF34-45C3-2649-A776-D1AC8CC9C699}"/>
          </ac:spMkLst>
        </pc:spChg>
      </pc:sldChg>
      <pc:sldChg chg="addSp delSp modSp mod">
        <pc:chgData name="Martin Schedlbauer" userId="99666baf021553f1" providerId="LiveId" clId="{C4ACB058-F5F2-4A82-8676-CCDADD2E3CA2}" dt="2021-02-08T17:20:58.281" v="49"/>
        <pc:sldMkLst>
          <pc:docMk/>
          <pc:sldMk cId="455156514" sldId="612"/>
        </pc:sldMkLst>
        <pc:grpChg chg="del mod">
          <ac:chgData name="Martin Schedlbauer" userId="99666baf021553f1" providerId="LiveId" clId="{C4ACB058-F5F2-4A82-8676-CCDADD2E3CA2}" dt="2021-02-08T17:12:53.628" v="46"/>
          <ac:grpSpMkLst>
            <pc:docMk/>
            <pc:sldMk cId="455156514" sldId="612"/>
            <ac:grpSpMk id="20" creationId="{E57A2568-F236-4B09-B548-BCD8E78FFDD3}"/>
          </ac:grpSpMkLst>
        </pc:grpChg>
        <pc:inkChg chg="add del">
          <ac:chgData name="Martin Schedlbauer" userId="99666baf021553f1" providerId="LiveId" clId="{C4ACB058-F5F2-4A82-8676-CCDADD2E3CA2}" dt="2021-02-08T17:12:53.628" v="48"/>
          <ac:inkMkLst>
            <pc:docMk/>
            <pc:sldMk cId="455156514" sldId="612"/>
            <ac:inkMk id="8" creationId="{7C794C23-70BD-4072-95F5-74AB8A7DC3E2}"/>
          </ac:inkMkLst>
        </pc:inkChg>
        <pc:inkChg chg="add del">
          <ac:chgData name="Martin Schedlbauer" userId="99666baf021553f1" providerId="LiveId" clId="{C4ACB058-F5F2-4A82-8676-CCDADD2E3CA2}" dt="2021-02-08T17:12:53.628" v="45"/>
          <ac:inkMkLst>
            <pc:docMk/>
            <pc:sldMk cId="455156514" sldId="612"/>
            <ac:inkMk id="9" creationId="{A0FDC295-0609-4859-BC7F-B83A1104250C}"/>
          </ac:inkMkLst>
        </pc:inkChg>
        <pc:inkChg chg="add del mod">
          <ac:chgData name="Martin Schedlbauer" userId="99666baf021553f1" providerId="LiveId" clId="{C4ACB058-F5F2-4A82-8676-CCDADD2E3CA2}" dt="2021-02-08T17:12:53.628" v="46"/>
          <ac:inkMkLst>
            <pc:docMk/>
            <pc:sldMk cId="455156514" sldId="612"/>
            <ac:inkMk id="12" creationId="{13BF09F2-7E2C-4445-921C-8FD00D2EC437}"/>
          </ac:inkMkLst>
        </pc:inkChg>
        <pc:inkChg chg="add del mod">
          <ac:chgData name="Martin Schedlbauer" userId="99666baf021553f1" providerId="LiveId" clId="{C4ACB058-F5F2-4A82-8676-CCDADD2E3CA2}" dt="2021-02-08T17:12:53.627" v="44"/>
          <ac:inkMkLst>
            <pc:docMk/>
            <pc:sldMk cId="455156514" sldId="612"/>
            <ac:inkMk id="13" creationId="{EACCA8FE-583A-469B-83DD-41CCB6F9287F}"/>
          </ac:inkMkLst>
        </pc:inkChg>
        <pc:inkChg chg="add del">
          <ac:chgData name="Martin Schedlbauer" userId="99666baf021553f1" providerId="LiveId" clId="{C4ACB058-F5F2-4A82-8676-CCDADD2E3CA2}" dt="2021-02-08T17:20:58.281" v="49"/>
          <ac:inkMkLst>
            <pc:docMk/>
            <pc:sldMk cId="455156514" sldId="612"/>
            <ac:inkMk id="14" creationId="{D9C46A24-F4E6-4C3F-A5CD-AA0341C624C3}"/>
          </ac:inkMkLst>
        </pc:inkChg>
        <pc:inkChg chg="add del mod">
          <ac:chgData name="Martin Schedlbauer" userId="99666baf021553f1" providerId="LiveId" clId="{C4ACB058-F5F2-4A82-8676-CCDADD2E3CA2}" dt="2021-02-08T17:12:53.627" v="43"/>
          <ac:inkMkLst>
            <pc:docMk/>
            <pc:sldMk cId="455156514" sldId="612"/>
            <ac:inkMk id="15" creationId="{DFAE76C8-593A-4596-B173-EDA39F2F9B43}"/>
          </ac:inkMkLst>
        </pc:inkChg>
        <pc:inkChg chg="add del mod">
          <ac:chgData name="Martin Schedlbauer" userId="99666baf021553f1" providerId="LiveId" clId="{C4ACB058-F5F2-4A82-8676-CCDADD2E3CA2}" dt="2021-02-08T17:12:53.628" v="47"/>
          <ac:inkMkLst>
            <pc:docMk/>
            <pc:sldMk cId="455156514" sldId="612"/>
            <ac:inkMk id="16" creationId="{433E86E3-500A-4A29-AC41-89662EB33440}"/>
          </ac:inkMkLst>
        </pc:inkChg>
        <pc:inkChg chg="add del">
          <ac:chgData name="Martin Schedlbauer" userId="99666baf021553f1" providerId="LiveId" clId="{C4ACB058-F5F2-4A82-8676-CCDADD2E3CA2}" dt="2021-02-08T17:12:53.626" v="40"/>
          <ac:inkMkLst>
            <pc:docMk/>
            <pc:sldMk cId="455156514" sldId="612"/>
            <ac:inkMk id="17" creationId="{5C281B4E-6FFC-42C1-BA92-A42A3BEB2635}"/>
          </ac:inkMkLst>
        </pc:inkChg>
        <pc:inkChg chg="add del mod">
          <ac:chgData name="Martin Schedlbauer" userId="99666baf021553f1" providerId="LiveId" clId="{C4ACB058-F5F2-4A82-8676-CCDADD2E3CA2}" dt="2021-02-08T17:12:53.627" v="41"/>
          <ac:inkMkLst>
            <pc:docMk/>
            <pc:sldMk cId="455156514" sldId="612"/>
            <ac:inkMk id="18" creationId="{9E688F8D-1BD5-4D1E-8097-9A835E77AF22}"/>
          </ac:inkMkLst>
        </pc:inkChg>
        <pc:inkChg chg="add del mod">
          <ac:chgData name="Martin Schedlbauer" userId="99666baf021553f1" providerId="LiveId" clId="{C4ACB058-F5F2-4A82-8676-CCDADD2E3CA2}" dt="2021-02-08T17:12:53.627" v="42"/>
          <ac:inkMkLst>
            <pc:docMk/>
            <pc:sldMk cId="455156514" sldId="612"/>
            <ac:inkMk id="19" creationId="{28959A12-8FB8-44F0-B13F-C0617B5CC6DA}"/>
          </ac:inkMkLst>
        </pc:inkChg>
      </pc:sldChg>
      <pc:sldChg chg="modSp del mod">
        <pc:chgData name="Martin Schedlbauer" userId="99666baf021553f1" providerId="LiveId" clId="{C4ACB058-F5F2-4A82-8676-CCDADD2E3CA2}" dt="2021-02-10T21:04:51.636" v="643" actId="47"/>
        <pc:sldMkLst>
          <pc:docMk/>
          <pc:sldMk cId="2024531400" sldId="617"/>
        </pc:sldMkLst>
        <pc:spChg chg="mod">
          <ac:chgData name="Martin Schedlbauer" userId="99666baf021553f1" providerId="LiveId" clId="{C4ACB058-F5F2-4A82-8676-CCDADD2E3CA2}" dt="2021-02-10T20:11:08.493" v="138" actId="20577"/>
          <ac:spMkLst>
            <pc:docMk/>
            <pc:sldMk cId="2024531400" sldId="617"/>
            <ac:spMk id="2" creationId="{685B535F-FC59-0B43-9C24-F1E8638692D7}"/>
          </ac:spMkLst>
        </pc:spChg>
      </pc:sldChg>
      <pc:sldChg chg="modSp mod">
        <pc:chgData name="Martin Schedlbauer" userId="99666baf021553f1" providerId="LiveId" clId="{C4ACB058-F5F2-4A82-8676-CCDADD2E3CA2}" dt="2021-02-10T21:04:47.208" v="642" actId="20577"/>
        <pc:sldMkLst>
          <pc:docMk/>
          <pc:sldMk cId="3854199071" sldId="618"/>
        </pc:sldMkLst>
        <pc:spChg chg="mod">
          <ac:chgData name="Martin Schedlbauer" userId="99666baf021553f1" providerId="LiveId" clId="{C4ACB058-F5F2-4A82-8676-CCDADD2E3CA2}" dt="2021-02-10T21:04:47.208" v="642" actId="20577"/>
          <ac:spMkLst>
            <pc:docMk/>
            <pc:sldMk cId="3854199071" sldId="618"/>
            <ac:spMk id="2" creationId="{685B535F-FC59-0B43-9C24-F1E8638692D7}"/>
          </ac:spMkLst>
        </pc:spChg>
      </pc:sldChg>
      <pc:sldChg chg="addSp delSp modSp mod">
        <pc:chgData name="Martin Schedlbauer" userId="99666baf021553f1" providerId="LiveId" clId="{C4ACB058-F5F2-4A82-8676-CCDADD2E3CA2}" dt="2021-02-10T20:17:21.798" v="513" actId="5793"/>
        <pc:sldMkLst>
          <pc:docMk/>
          <pc:sldMk cId="532529368" sldId="916"/>
        </pc:sldMkLst>
        <pc:spChg chg="mod">
          <ac:chgData name="Martin Schedlbauer" userId="99666baf021553f1" providerId="LiveId" clId="{C4ACB058-F5F2-4A82-8676-CCDADD2E3CA2}" dt="2021-02-10T20:11:32.374" v="165" actId="27636"/>
          <ac:spMkLst>
            <pc:docMk/>
            <pc:sldMk cId="532529368" sldId="916"/>
            <ac:spMk id="2" creationId="{685B535F-FC59-0B43-9C24-F1E8638692D7}"/>
          </ac:spMkLst>
        </pc:spChg>
        <pc:spChg chg="add mod">
          <ac:chgData name="Martin Schedlbauer" userId="99666baf021553f1" providerId="LiveId" clId="{C4ACB058-F5F2-4A82-8676-CCDADD2E3CA2}" dt="2021-02-10T20:03:31.100" v="130"/>
          <ac:spMkLst>
            <pc:docMk/>
            <pc:sldMk cId="532529368" sldId="916"/>
            <ac:spMk id="3" creationId="{0CBDEFFC-61BF-4BC7-A338-4AA66B2F64DE}"/>
          </ac:spMkLst>
        </pc:spChg>
        <pc:spChg chg="mod">
          <ac:chgData name="Martin Schedlbauer" userId="99666baf021553f1" providerId="LiveId" clId="{C4ACB058-F5F2-4A82-8676-CCDADD2E3CA2}" dt="2021-02-10T19:50:11.476" v="123" actId="13926"/>
          <ac:spMkLst>
            <pc:docMk/>
            <pc:sldMk cId="532529368" sldId="916"/>
            <ac:spMk id="7" creationId="{56D2CF34-45C3-2649-A776-D1AC8CC9C699}"/>
          </ac:spMkLst>
        </pc:spChg>
        <pc:spChg chg="add del mod">
          <ac:chgData name="Martin Schedlbauer" userId="99666baf021553f1" providerId="LiveId" clId="{C4ACB058-F5F2-4A82-8676-CCDADD2E3CA2}" dt="2021-02-10T20:12:32.691" v="191" actId="478"/>
          <ac:spMkLst>
            <pc:docMk/>
            <pc:sldMk cId="532529368" sldId="916"/>
            <ac:spMk id="8" creationId="{77BE0BE5-0AA1-44A4-B815-B2677E0497D9}"/>
          </ac:spMkLst>
        </pc:spChg>
        <pc:spChg chg="mod">
          <ac:chgData name="Martin Schedlbauer" userId="99666baf021553f1" providerId="LiveId" clId="{C4ACB058-F5F2-4A82-8676-CCDADD2E3CA2}" dt="2021-02-10T20:17:21.798" v="513" actId="5793"/>
          <ac:spMkLst>
            <pc:docMk/>
            <pc:sldMk cId="532529368" sldId="916"/>
            <ac:spMk id="9" creationId="{8C230BB0-CEA3-4141-BF5A-025FC91095C4}"/>
          </ac:spMkLst>
        </pc:spChg>
        <pc:spChg chg="add del mod">
          <ac:chgData name="Martin Schedlbauer" userId="99666baf021553f1" providerId="LiveId" clId="{C4ACB058-F5F2-4A82-8676-CCDADD2E3CA2}" dt="2021-02-10T20:11:55.397" v="189" actId="478"/>
          <ac:spMkLst>
            <pc:docMk/>
            <pc:sldMk cId="532529368" sldId="916"/>
            <ac:spMk id="10" creationId="{9B31D4E1-F307-4CB0-A7CF-5CB05E4AD930}"/>
          </ac:spMkLst>
        </pc:spChg>
        <pc:spChg chg="add mod">
          <ac:chgData name="Martin Schedlbauer" userId="99666baf021553f1" providerId="LiveId" clId="{C4ACB058-F5F2-4A82-8676-CCDADD2E3CA2}" dt="2021-02-10T20:15:32.523" v="470" actId="114"/>
          <ac:spMkLst>
            <pc:docMk/>
            <pc:sldMk cId="532529368" sldId="916"/>
            <ac:spMk id="11" creationId="{CCB68729-E5F5-41A6-9C3A-E8D4FB1B0608}"/>
          </ac:spMkLst>
        </pc:spChg>
        <pc:spChg chg="add mod">
          <ac:chgData name="Martin Schedlbauer" userId="99666baf021553f1" providerId="LiveId" clId="{C4ACB058-F5F2-4A82-8676-CCDADD2E3CA2}" dt="2021-02-10T19:49:25.619" v="121" actId="14100"/>
          <ac:spMkLst>
            <pc:docMk/>
            <pc:sldMk cId="532529368" sldId="916"/>
            <ac:spMk id="12" creationId="{3E16A5F1-4409-4D17-8D8B-A4C2BBEFB28C}"/>
          </ac:spMkLst>
        </pc:spChg>
      </pc:sldChg>
      <pc:sldChg chg="modSp mod ord">
        <pc:chgData name="Martin Schedlbauer" userId="99666baf021553f1" providerId="LiveId" clId="{C4ACB058-F5F2-4A82-8676-CCDADD2E3CA2}" dt="2021-02-12T16:55:17.664" v="949" actId="20577"/>
        <pc:sldMkLst>
          <pc:docMk/>
          <pc:sldMk cId="351908268" sldId="921"/>
        </pc:sldMkLst>
        <pc:spChg chg="mod">
          <ac:chgData name="Martin Schedlbauer" userId="99666baf021553f1" providerId="LiveId" clId="{C4ACB058-F5F2-4A82-8676-CCDADD2E3CA2}" dt="2021-02-12T16:55:17.664" v="949" actId="20577"/>
          <ac:spMkLst>
            <pc:docMk/>
            <pc:sldMk cId="351908268" sldId="921"/>
            <ac:spMk id="11" creationId="{8956DF4A-29EC-854E-B206-D840ED37FC1F}"/>
          </ac:spMkLst>
        </pc:spChg>
      </pc:sldChg>
      <pc:sldChg chg="modSp mod ord">
        <pc:chgData name="Martin Schedlbauer" userId="99666baf021553f1" providerId="LiveId" clId="{C4ACB058-F5F2-4A82-8676-CCDADD2E3CA2}" dt="2021-02-21T13:37:32.878" v="1467" actId="20577"/>
        <pc:sldMkLst>
          <pc:docMk/>
          <pc:sldMk cId="339623121" sldId="954"/>
        </pc:sldMkLst>
        <pc:spChg chg="mod">
          <ac:chgData name="Martin Schedlbauer" userId="99666baf021553f1" providerId="LiveId" clId="{C4ACB058-F5F2-4A82-8676-CCDADD2E3CA2}" dt="2021-02-21T13:37:32.878" v="1467" actId="20577"/>
          <ac:spMkLst>
            <pc:docMk/>
            <pc:sldMk cId="339623121" sldId="954"/>
            <ac:spMk id="7" creationId="{00000000-0000-0000-0000-000000000000}"/>
          </ac:spMkLst>
        </pc:spChg>
      </pc:sldChg>
      <pc:sldChg chg="modSp mod">
        <pc:chgData name="Martin Schedlbauer" userId="99666baf021553f1" providerId="LiveId" clId="{C4ACB058-F5F2-4A82-8676-CCDADD2E3CA2}" dt="2021-02-08T12:40:17.067" v="0" actId="404"/>
        <pc:sldMkLst>
          <pc:docMk/>
          <pc:sldMk cId="517339524" sldId="964"/>
        </pc:sldMkLst>
        <pc:spChg chg="mod">
          <ac:chgData name="Martin Schedlbauer" userId="99666baf021553f1" providerId="LiveId" clId="{C4ACB058-F5F2-4A82-8676-CCDADD2E3CA2}" dt="2021-02-08T12:40:17.067" v="0" actId="404"/>
          <ac:spMkLst>
            <pc:docMk/>
            <pc:sldMk cId="517339524" sldId="964"/>
            <ac:spMk id="2" creationId="{EBFA8FDB-DE16-C44F-B9E7-747C92AF4B08}"/>
          </ac:spMkLst>
        </pc:spChg>
      </pc:sldChg>
      <pc:sldChg chg="addSp delSp modSp add mod">
        <pc:chgData name="Martin Schedlbauer" userId="99666baf021553f1" providerId="LiveId" clId="{C4ACB058-F5F2-4A82-8676-CCDADD2E3CA2}" dt="2021-02-10T20:22:15.792" v="625" actId="1076"/>
        <pc:sldMkLst>
          <pc:docMk/>
          <pc:sldMk cId="1245747653" sldId="967"/>
        </pc:sldMkLst>
        <pc:spChg chg="mod">
          <ac:chgData name="Martin Schedlbauer" userId="99666baf021553f1" providerId="LiveId" clId="{C4ACB058-F5F2-4A82-8676-CCDADD2E3CA2}" dt="2021-02-10T20:11:43.095" v="187" actId="20577"/>
          <ac:spMkLst>
            <pc:docMk/>
            <pc:sldMk cId="1245747653" sldId="967"/>
            <ac:spMk id="2" creationId="{685B535F-FC59-0B43-9C24-F1E8638692D7}"/>
          </ac:spMkLst>
        </pc:spChg>
        <pc:spChg chg="del">
          <ac:chgData name="Martin Schedlbauer" userId="99666baf021553f1" providerId="LiveId" clId="{C4ACB058-F5F2-4A82-8676-CCDADD2E3CA2}" dt="2021-02-10T20:17:55.812" v="516" actId="478"/>
          <ac:spMkLst>
            <pc:docMk/>
            <pc:sldMk cId="1245747653" sldId="967"/>
            <ac:spMk id="3" creationId="{0CBDEFFC-61BF-4BC7-A338-4AA66B2F64DE}"/>
          </ac:spMkLst>
        </pc:spChg>
        <pc:spChg chg="mod">
          <ac:chgData name="Martin Schedlbauer" userId="99666baf021553f1" providerId="LiveId" clId="{C4ACB058-F5F2-4A82-8676-CCDADD2E3CA2}" dt="2021-02-10T20:22:08.962" v="624" actId="13926"/>
          <ac:spMkLst>
            <pc:docMk/>
            <pc:sldMk cId="1245747653" sldId="967"/>
            <ac:spMk id="7" creationId="{56D2CF34-45C3-2649-A776-D1AC8CC9C699}"/>
          </ac:spMkLst>
        </pc:spChg>
        <pc:spChg chg="mod">
          <ac:chgData name="Martin Schedlbauer" userId="99666baf021553f1" providerId="LiveId" clId="{C4ACB058-F5F2-4A82-8676-CCDADD2E3CA2}" dt="2021-02-10T20:18:32.781" v="521" actId="1076"/>
          <ac:spMkLst>
            <pc:docMk/>
            <pc:sldMk cId="1245747653" sldId="967"/>
            <ac:spMk id="8" creationId="{77BE0BE5-0AA1-44A4-B815-B2677E0497D9}"/>
          </ac:spMkLst>
        </pc:spChg>
        <pc:spChg chg="mod">
          <ac:chgData name="Martin Schedlbauer" userId="99666baf021553f1" providerId="LiveId" clId="{C4ACB058-F5F2-4A82-8676-CCDADD2E3CA2}" dt="2021-02-10T20:18:26.054" v="520" actId="1076"/>
          <ac:spMkLst>
            <pc:docMk/>
            <pc:sldMk cId="1245747653" sldId="967"/>
            <ac:spMk id="9" creationId="{8C230BB0-CEA3-4141-BF5A-025FC91095C4}"/>
          </ac:spMkLst>
        </pc:spChg>
        <pc:spChg chg="del">
          <ac:chgData name="Martin Schedlbauer" userId="99666baf021553f1" providerId="LiveId" clId="{C4ACB058-F5F2-4A82-8676-CCDADD2E3CA2}" dt="2021-02-10T20:17:51.515" v="515" actId="478"/>
          <ac:spMkLst>
            <pc:docMk/>
            <pc:sldMk cId="1245747653" sldId="967"/>
            <ac:spMk id="12" creationId="{3E16A5F1-4409-4D17-8D8B-A4C2BBEFB28C}"/>
          </ac:spMkLst>
        </pc:spChg>
        <pc:spChg chg="add mod">
          <ac:chgData name="Martin Schedlbauer" userId="99666baf021553f1" providerId="LiveId" clId="{C4ACB058-F5F2-4A82-8676-CCDADD2E3CA2}" dt="2021-02-10T20:22:15.792" v="625" actId="1076"/>
          <ac:spMkLst>
            <pc:docMk/>
            <pc:sldMk cId="1245747653" sldId="967"/>
            <ac:spMk id="13" creationId="{D18CA036-52A8-4DE2-BE72-C2F939EF162A}"/>
          </ac:spMkLst>
        </pc:spChg>
      </pc:sldChg>
      <pc:sldChg chg="addSp modSp new mod ord modClrScheme chgLayout">
        <pc:chgData name="Martin Schedlbauer" userId="99666baf021553f1" providerId="LiveId" clId="{C4ACB058-F5F2-4A82-8676-CCDADD2E3CA2}" dt="2021-02-12T16:54:48.235" v="945" actId="26606"/>
        <pc:sldMkLst>
          <pc:docMk/>
          <pc:sldMk cId="2795432186" sldId="968"/>
        </pc:sldMkLst>
        <pc:spChg chg="mod ord">
          <ac:chgData name="Martin Schedlbauer" userId="99666baf021553f1" providerId="LiveId" clId="{C4ACB058-F5F2-4A82-8676-CCDADD2E3CA2}" dt="2021-02-12T16:54:48.235" v="945" actId="26606"/>
          <ac:spMkLst>
            <pc:docMk/>
            <pc:sldMk cId="2795432186" sldId="968"/>
            <ac:spMk id="2" creationId="{21FC0B03-AF23-411B-97D3-8A6EEFB04A20}"/>
          </ac:spMkLst>
        </pc:spChg>
        <pc:spChg chg="mod ord">
          <ac:chgData name="Martin Schedlbauer" userId="99666baf021553f1" providerId="LiveId" clId="{C4ACB058-F5F2-4A82-8676-CCDADD2E3CA2}" dt="2021-02-12T16:54:48.235" v="945" actId="26606"/>
          <ac:spMkLst>
            <pc:docMk/>
            <pc:sldMk cId="2795432186" sldId="968"/>
            <ac:spMk id="3" creationId="{B39E63B6-0FC4-416E-B402-EF0D49B8E6A8}"/>
          </ac:spMkLst>
        </pc:spChg>
        <pc:spChg chg="mod ord">
          <ac:chgData name="Martin Schedlbauer" userId="99666baf021553f1" providerId="LiveId" clId="{C4ACB058-F5F2-4A82-8676-CCDADD2E3CA2}" dt="2021-02-12T16:54:48.235" v="945" actId="26606"/>
          <ac:spMkLst>
            <pc:docMk/>
            <pc:sldMk cId="2795432186" sldId="968"/>
            <ac:spMk id="4" creationId="{E65B579F-34A5-4E2D-A508-E51025549E01}"/>
          </ac:spMkLst>
        </pc:spChg>
        <pc:spChg chg="mod ord">
          <ac:chgData name="Martin Schedlbauer" userId="99666baf021553f1" providerId="LiveId" clId="{C4ACB058-F5F2-4A82-8676-CCDADD2E3CA2}" dt="2021-02-12T16:54:48.235" v="945" actId="26606"/>
          <ac:spMkLst>
            <pc:docMk/>
            <pc:sldMk cId="2795432186" sldId="968"/>
            <ac:spMk id="5" creationId="{97D729AE-43C0-4189-B58E-5BD2C5C5F472}"/>
          </ac:spMkLst>
        </pc:spChg>
        <pc:spChg chg="add mod ord">
          <ac:chgData name="Martin Schedlbauer" userId="99666baf021553f1" providerId="LiveId" clId="{C4ACB058-F5F2-4A82-8676-CCDADD2E3CA2}" dt="2021-02-12T16:54:48.235" v="945" actId="26606"/>
          <ac:spMkLst>
            <pc:docMk/>
            <pc:sldMk cId="2795432186" sldId="968"/>
            <ac:spMk id="6" creationId="{3E6137BB-06CA-42AD-8E20-050C41C3B2E0}"/>
          </ac:spMkLst>
        </pc:spChg>
        <pc:picChg chg="add mod ord">
          <ac:chgData name="Martin Schedlbauer" userId="99666baf021553f1" providerId="LiveId" clId="{C4ACB058-F5F2-4A82-8676-CCDADD2E3CA2}" dt="2021-02-12T16:54:48.235" v="945" actId="26606"/>
          <ac:picMkLst>
            <pc:docMk/>
            <pc:sldMk cId="2795432186" sldId="968"/>
            <ac:picMk id="8" creationId="{95407EBE-AD37-49C9-9A0B-262FD7304005}"/>
          </ac:picMkLst>
        </pc:picChg>
      </pc:sldChg>
      <pc:sldChg chg="addSp delSp modSp new mod ord">
        <pc:chgData name="Martin Schedlbauer" userId="99666baf021553f1" providerId="LiveId" clId="{C4ACB058-F5F2-4A82-8676-CCDADD2E3CA2}" dt="2021-02-21T13:31:31.677" v="1205" actId="21"/>
        <pc:sldMkLst>
          <pc:docMk/>
          <pc:sldMk cId="2993673268" sldId="969"/>
        </pc:sldMkLst>
        <pc:spChg chg="mod">
          <ac:chgData name="Martin Schedlbauer" userId="99666baf021553f1" providerId="LiveId" clId="{C4ACB058-F5F2-4A82-8676-CCDADD2E3CA2}" dt="2021-02-21T13:27:31.520" v="971" actId="20577"/>
          <ac:spMkLst>
            <pc:docMk/>
            <pc:sldMk cId="2993673268" sldId="969"/>
            <ac:spMk id="2" creationId="{5136B433-3EA7-4B7F-A649-D986FD4E3FA1}"/>
          </ac:spMkLst>
        </pc:spChg>
        <pc:spChg chg="mod">
          <ac:chgData name="Martin Schedlbauer" userId="99666baf021553f1" providerId="LiveId" clId="{C4ACB058-F5F2-4A82-8676-CCDADD2E3CA2}" dt="2021-02-21T13:31:31.677" v="1205" actId="21"/>
          <ac:spMkLst>
            <pc:docMk/>
            <pc:sldMk cId="2993673268" sldId="969"/>
            <ac:spMk id="3" creationId="{CC7A407E-FE32-4FBD-A1B1-44CB21164FBF}"/>
          </ac:spMkLst>
        </pc:spChg>
        <pc:spChg chg="add del">
          <ac:chgData name="Martin Schedlbauer" userId="99666baf021553f1" providerId="LiveId" clId="{C4ACB058-F5F2-4A82-8676-CCDADD2E3CA2}" dt="2021-02-21T13:29:04.825" v="1141"/>
          <ac:spMkLst>
            <pc:docMk/>
            <pc:sldMk cId="2993673268" sldId="969"/>
            <ac:spMk id="7" creationId="{482C4175-78FE-4B90-9FD8-D8754A308C63}"/>
          </ac:spMkLst>
        </pc:spChg>
        <pc:spChg chg="add del">
          <ac:chgData name="Martin Schedlbauer" userId="99666baf021553f1" providerId="LiveId" clId="{C4ACB058-F5F2-4A82-8676-CCDADD2E3CA2}" dt="2021-02-21T13:29:07.050" v="1143"/>
          <ac:spMkLst>
            <pc:docMk/>
            <pc:sldMk cId="2993673268" sldId="969"/>
            <ac:spMk id="8" creationId="{5CADBC0B-63B5-4B8D-B8A8-5A770D7C885C}"/>
          </ac:spMkLst>
        </pc:spChg>
      </pc:sldChg>
      <pc:sldChg chg="modSp add mod">
        <pc:chgData name="Martin Schedlbauer" userId="99666baf021553f1" providerId="LiveId" clId="{C4ACB058-F5F2-4A82-8676-CCDADD2E3CA2}" dt="2021-02-21T13:33:50.254" v="1455" actId="20577"/>
        <pc:sldMkLst>
          <pc:docMk/>
          <pc:sldMk cId="554947913" sldId="970"/>
        </pc:sldMkLst>
        <pc:spChg chg="mod">
          <ac:chgData name="Martin Schedlbauer" userId="99666baf021553f1" providerId="LiveId" clId="{C4ACB058-F5F2-4A82-8676-CCDADD2E3CA2}" dt="2021-02-21T13:31:13.755" v="1204" actId="27636"/>
          <ac:spMkLst>
            <pc:docMk/>
            <pc:sldMk cId="554947913" sldId="970"/>
            <ac:spMk id="2" creationId="{00000000-0000-0000-0000-000000000000}"/>
          </ac:spMkLst>
        </pc:spChg>
        <pc:spChg chg="mod">
          <ac:chgData name="Martin Schedlbauer" userId="99666baf021553f1" providerId="LiveId" clId="{C4ACB058-F5F2-4A82-8676-CCDADD2E3CA2}" dt="2021-02-21T13:33:50.254" v="1455" actId="20577"/>
          <ac:spMkLst>
            <pc:docMk/>
            <pc:sldMk cId="554947913" sldId="970"/>
            <ac:spMk id="7" creationId="{00000000-0000-0000-0000-000000000000}"/>
          </ac:spMkLst>
        </pc:spChg>
        <pc:spChg chg="mod">
          <ac:chgData name="Martin Schedlbauer" userId="99666baf021553f1" providerId="LiveId" clId="{C4ACB058-F5F2-4A82-8676-CCDADD2E3CA2}" dt="2021-02-21T13:33:13.537" v="1339" actId="1076"/>
          <ac:spMkLst>
            <pc:docMk/>
            <pc:sldMk cId="554947913" sldId="970"/>
            <ac:spMk id="9" creationId="{00000000-0000-0000-0000-000000000000}"/>
          </ac:spMkLst>
        </pc:spChg>
      </pc:sldChg>
      <pc:sldChg chg="add del">
        <pc:chgData name="Martin Schedlbauer" userId="99666baf021553f1" providerId="LiveId" clId="{C4ACB058-F5F2-4A82-8676-CCDADD2E3CA2}" dt="2021-02-21T13:31:01.116" v="1202"/>
        <pc:sldMkLst>
          <pc:docMk/>
          <pc:sldMk cId="1687007780" sldId="971"/>
        </pc:sldMkLst>
      </pc:sldChg>
      <pc:sldChg chg="add del">
        <pc:chgData name="Martin Schedlbauer" userId="99666baf021553f1" providerId="LiveId" clId="{C4ACB058-F5F2-4A82-8676-CCDADD2E3CA2}" dt="2021-02-21T13:30:55.089" v="1200"/>
        <pc:sldMkLst>
          <pc:docMk/>
          <pc:sldMk cId="2636660941" sldId="971"/>
        </pc:sldMkLst>
      </pc:sldChg>
    </pc:docChg>
  </pc:docChgLst>
  <pc:docChgLst>
    <pc:chgData name="Martin Schedlbauer" userId="99666baf021553f1" providerId="LiveId" clId="{D9772B52-5852-0C44-95C1-B2C31AF4BB70}"/>
    <pc:docChg chg="undo custSel addSld modSld">
      <pc:chgData name="Martin Schedlbauer" userId="99666baf021553f1" providerId="LiveId" clId="{D9772B52-5852-0C44-95C1-B2C31AF4BB70}" dt="2020-10-05T14:15:00.357" v="103" actId="13926"/>
      <pc:docMkLst>
        <pc:docMk/>
      </pc:docMkLst>
      <pc:sldChg chg="modSp add mod">
        <pc:chgData name="Martin Schedlbauer" userId="99666baf021553f1" providerId="LiveId" clId="{D9772B52-5852-0C44-95C1-B2C31AF4BB70}" dt="2020-10-05T14:13:08.142" v="22" actId="114"/>
        <pc:sldMkLst>
          <pc:docMk/>
          <pc:sldMk cId="1686419834" sldId="942"/>
        </pc:sldMkLst>
        <pc:spChg chg="mod">
          <ac:chgData name="Martin Schedlbauer" userId="99666baf021553f1" providerId="LiveId" clId="{D9772B52-5852-0C44-95C1-B2C31AF4BB70}" dt="2020-10-05T14:13:08.142" v="22" actId="114"/>
          <ac:spMkLst>
            <pc:docMk/>
            <pc:sldMk cId="1686419834" sldId="942"/>
            <ac:spMk id="6" creationId="{00000000-0000-0000-0000-000000000000}"/>
          </ac:spMkLst>
        </pc:spChg>
      </pc:sldChg>
      <pc:sldChg chg="modSp add mod">
        <pc:chgData name="Martin Schedlbauer" userId="99666baf021553f1" providerId="LiveId" clId="{D9772B52-5852-0C44-95C1-B2C31AF4BB70}" dt="2020-10-05T14:15:00.357" v="103" actId="13926"/>
        <pc:sldMkLst>
          <pc:docMk/>
          <pc:sldMk cId="4034467370" sldId="943"/>
        </pc:sldMkLst>
        <pc:spChg chg="mod">
          <ac:chgData name="Martin Schedlbauer" userId="99666baf021553f1" providerId="LiveId" clId="{D9772B52-5852-0C44-95C1-B2C31AF4BB70}" dt="2020-10-05T14:13:30.952" v="43" actId="20577"/>
          <ac:spMkLst>
            <pc:docMk/>
            <pc:sldMk cId="4034467370" sldId="943"/>
            <ac:spMk id="2" creationId="{67E4D011-C926-AC40-9F9A-F4658B4E0BDC}"/>
          </ac:spMkLst>
        </pc:spChg>
        <pc:spChg chg="mod">
          <ac:chgData name="Martin Schedlbauer" userId="99666baf021553f1" providerId="LiveId" clId="{D9772B52-5852-0C44-95C1-B2C31AF4BB70}" dt="2020-10-05T14:13:44.207" v="64" actId="114"/>
          <ac:spMkLst>
            <pc:docMk/>
            <pc:sldMk cId="4034467370" sldId="943"/>
            <ac:spMk id="3" creationId="{6BEE581F-E403-C541-91DC-346D7B84F553}"/>
          </ac:spMkLst>
        </pc:spChg>
        <pc:spChg chg="mod">
          <ac:chgData name="Martin Schedlbauer" userId="99666baf021553f1" providerId="LiveId" clId="{D9772B52-5852-0C44-95C1-B2C31AF4BB70}" dt="2020-10-05T14:15:00.357" v="103" actId="13926"/>
          <ac:spMkLst>
            <pc:docMk/>
            <pc:sldMk cId="4034467370" sldId="943"/>
            <ac:spMk id="8" creationId="{68A188A8-44AC-D441-9DEE-6CE5EDD40BA4}"/>
          </ac:spMkLst>
        </pc:spChg>
      </pc:sldChg>
    </pc:docChg>
  </pc:docChgLst>
  <pc:docChgLst>
    <pc:chgData name="Martin Schedlbauer" userId="99666baf021553f1" providerId="Windows Live" clId="Web-{62FC559C-0319-4DF0-9092-AFCB10F90049}"/>
    <pc:docChg chg="modSld">
      <pc:chgData name="Martin Schedlbauer" userId="99666baf021553f1" providerId="Windows Live" clId="Web-{62FC559C-0319-4DF0-9092-AFCB10F90049}" dt="2022-03-07T17:45:58.180" v="33" actId="20577"/>
      <pc:docMkLst>
        <pc:docMk/>
      </pc:docMkLst>
      <pc:sldChg chg="modSp">
        <pc:chgData name="Martin Schedlbauer" userId="99666baf021553f1" providerId="Windows Live" clId="Web-{62FC559C-0319-4DF0-9092-AFCB10F90049}" dt="2022-03-07T17:35:46.580" v="22" actId="20577"/>
        <pc:sldMkLst>
          <pc:docMk/>
          <pc:sldMk cId="2905073991" sldId="583"/>
        </pc:sldMkLst>
        <pc:spChg chg="mod">
          <ac:chgData name="Martin Schedlbauer" userId="99666baf021553f1" providerId="Windows Live" clId="Web-{62FC559C-0319-4DF0-9092-AFCB10F90049}" dt="2022-03-07T17:35:46.580" v="22" actId="20577"/>
          <ac:spMkLst>
            <pc:docMk/>
            <pc:sldMk cId="2905073991" sldId="583"/>
            <ac:spMk id="9" creationId="{B19AC3E2-D1FE-BB4C-9EEE-EE6C69EB7CE8}"/>
          </ac:spMkLst>
        </pc:spChg>
        <pc:spChg chg="mod">
          <ac:chgData name="Martin Schedlbauer" userId="99666baf021553f1" providerId="Windows Live" clId="Web-{62FC559C-0319-4DF0-9092-AFCB10F90049}" dt="2022-03-07T17:35:28.517" v="17" actId="20577"/>
          <ac:spMkLst>
            <pc:docMk/>
            <pc:sldMk cId="2905073991" sldId="583"/>
            <ac:spMk id="10" creationId="{394E00DE-80C3-804B-91D0-8BBACA4BFF65}"/>
          </ac:spMkLst>
        </pc:spChg>
      </pc:sldChg>
      <pc:sldChg chg="modSp">
        <pc:chgData name="Martin Schedlbauer" userId="99666baf021553f1" providerId="Windows Live" clId="Web-{62FC559C-0319-4DF0-9092-AFCB10F90049}" dt="2022-03-07T17:28:47.955" v="1" actId="20577"/>
        <pc:sldMkLst>
          <pc:docMk/>
          <pc:sldMk cId="455156514" sldId="612"/>
        </pc:sldMkLst>
        <pc:spChg chg="mod">
          <ac:chgData name="Martin Schedlbauer" userId="99666baf021553f1" providerId="Windows Live" clId="Web-{62FC559C-0319-4DF0-9092-AFCB10F90049}" dt="2022-03-07T17:28:47.955" v="1" actId="20577"/>
          <ac:spMkLst>
            <pc:docMk/>
            <pc:sldMk cId="455156514" sldId="612"/>
            <ac:spMk id="7" creationId="{56D2CF34-45C3-2649-A776-D1AC8CC9C699}"/>
          </ac:spMkLst>
        </pc:spChg>
      </pc:sldChg>
      <pc:sldChg chg="modSp">
        <pc:chgData name="Martin Schedlbauer" userId="99666baf021553f1" providerId="Windows Live" clId="Web-{62FC559C-0319-4DF0-9092-AFCB10F90049}" dt="2022-03-07T17:45:58.180" v="33" actId="20577"/>
        <pc:sldMkLst>
          <pc:docMk/>
          <pc:sldMk cId="2207187384" sldId="932"/>
        </pc:sldMkLst>
        <pc:spChg chg="mod">
          <ac:chgData name="Martin Schedlbauer" userId="99666baf021553f1" providerId="Windows Live" clId="Web-{62FC559C-0319-4DF0-9092-AFCB10F90049}" dt="2022-03-07T17:45:58.180" v="33" actId="20577"/>
          <ac:spMkLst>
            <pc:docMk/>
            <pc:sldMk cId="2207187384" sldId="932"/>
            <ac:spMk id="7" creationId="{378A7C6B-2078-1041-8480-2BE5F9703528}"/>
          </ac:spMkLst>
        </pc:spChg>
      </pc:sldChg>
    </pc:docChg>
  </pc:docChgLst>
  <pc:docChgLst>
    <pc:chgData name="Martin Schedlbauer" userId="99666baf021553f1" providerId="LiveId" clId="{049BBAE6-CF1C-8041-A86F-0170A6B07E93}"/>
    <pc:docChg chg="undo custSel addSld delSld modSld sldOrd modMainMaster">
      <pc:chgData name="Martin Schedlbauer" userId="99666baf021553f1" providerId="LiveId" clId="{049BBAE6-CF1C-8041-A86F-0170A6B07E93}" dt="2020-11-24T16:27:38.966" v="3985" actId="27636"/>
      <pc:docMkLst>
        <pc:docMk/>
      </pc:docMkLst>
      <pc:sldChg chg="addSp delSp modSp add mod">
        <pc:chgData name="Martin Schedlbauer" userId="99666baf021553f1" providerId="LiveId" clId="{049BBAE6-CF1C-8041-A86F-0170A6B07E93}" dt="2020-11-15T03:05:52.931" v="69" actId="478"/>
        <pc:sldMkLst>
          <pc:docMk/>
          <pc:sldMk cId="3204677018" sldId="440"/>
        </pc:sldMkLst>
        <pc:spChg chg="add del mod">
          <ac:chgData name="Martin Schedlbauer" userId="99666baf021553f1" providerId="LiveId" clId="{049BBAE6-CF1C-8041-A86F-0170A6B07E93}" dt="2020-11-15T03:05:52.931" v="69" actId="478"/>
          <ac:spMkLst>
            <pc:docMk/>
            <pc:sldMk cId="3204677018" sldId="440"/>
            <ac:spMk id="5" creationId="{B0CB43BB-4FD4-8647-94EA-5EFE44E66640}"/>
          </ac:spMkLst>
        </pc:spChg>
        <pc:spChg chg="del">
          <ac:chgData name="Martin Schedlbauer" userId="99666baf021553f1" providerId="LiveId" clId="{049BBAE6-CF1C-8041-A86F-0170A6B07E93}" dt="2020-11-15T03:05:49.736" v="62" actId="478"/>
          <ac:spMkLst>
            <pc:docMk/>
            <pc:sldMk cId="3204677018" sldId="440"/>
            <ac:spMk id="8" creationId="{00000000-0000-0000-0000-000000000000}"/>
          </ac:spMkLst>
        </pc:spChg>
      </pc:sldChg>
      <pc:sldChg chg="add del ord">
        <pc:chgData name="Martin Schedlbauer" userId="99666baf021553f1" providerId="LiveId" clId="{049BBAE6-CF1C-8041-A86F-0170A6B07E93}" dt="2020-11-20T17:55:26.005" v="538" actId="2696"/>
        <pc:sldMkLst>
          <pc:docMk/>
          <pc:sldMk cId="2056914145" sldId="441"/>
        </pc:sldMkLst>
      </pc:sldChg>
      <pc:sldChg chg="modSp add mod">
        <pc:chgData name="Martin Schedlbauer" userId="99666baf021553f1" providerId="LiveId" clId="{049BBAE6-CF1C-8041-A86F-0170A6B07E93}" dt="2020-11-20T20:02:55.819" v="1976" actId="115"/>
        <pc:sldMkLst>
          <pc:docMk/>
          <pc:sldMk cId="298295009" sldId="443"/>
        </pc:sldMkLst>
        <pc:spChg chg="mod">
          <ac:chgData name="Martin Schedlbauer" userId="99666baf021553f1" providerId="LiveId" clId="{049BBAE6-CF1C-8041-A86F-0170A6B07E93}" dt="2020-11-15T03:12:27.610" v="119" actId="20577"/>
          <ac:spMkLst>
            <pc:docMk/>
            <pc:sldMk cId="298295009" sldId="443"/>
            <ac:spMk id="2" creationId="{00000000-0000-0000-0000-000000000000}"/>
          </ac:spMkLst>
        </pc:spChg>
        <pc:spChg chg="mod">
          <ac:chgData name="Martin Schedlbauer" userId="99666baf021553f1" providerId="LiveId" clId="{049BBAE6-CF1C-8041-A86F-0170A6B07E93}" dt="2020-11-20T20:02:55.819" v="1976" actId="115"/>
          <ac:spMkLst>
            <pc:docMk/>
            <pc:sldMk cId="298295009" sldId="443"/>
            <ac:spMk id="3" creationId="{00000000-0000-0000-0000-000000000000}"/>
          </ac:spMkLst>
        </pc:spChg>
        <pc:spChg chg="mod">
          <ac:chgData name="Martin Schedlbauer" userId="99666baf021553f1" providerId="LiveId" clId="{049BBAE6-CF1C-8041-A86F-0170A6B07E93}" dt="2020-11-20T17:56:27.006" v="614" actId="1076"/>
          <ac:spMkLst>
            <pc:docMk/>
            <pc:sldMk cId="298295009" sldId="443"/>
            <ac:spMk id="7" creationId="{00000000-0000-0000-0000-000000000000}"/>
          </ac:spMkLst>
        </pc:spChg>
      </pc:sldChg>
      <pc:sldChg chg="modSp add mod">
        <pc:chgData name="Martin Schedlbauer" userId="99666baf021553f1" providerId="LiveId" clId="{049BBAE6-CF1C-8041-A86F-0170A6B07E93}" dt="2020-11-20T19:39:10.402" v="901" actId="20577"/>
        <pc:sldMkLst>
          <pc:docMk/>
          <pc:sldMk cId="2891590289" sldId="444"/>
        </pc:sldMkLst>
        <pc:spChg chg="mod">
          <ac:chgData name="Martin Schedlbauer" userId="99666baf021553f1" providerId="LiveId" clId="{049BBAE6-CF1C-8041-A86F-0170A6B07E93}" dt="2020-11-20T18:03:49.158" v="882" actId="20577"/>
          <ac:spMkLst>
            <pc:docMk/>
            <pc:sldMk cId="2891590289" sldId="444"/>
            <ac:spMk id="2" creationId="{00000000-0000-0000-0000-000000000000}"/>
          </ac:spMkLst>
        </pc:spChg>
        <pc:spChg chg="mod">
          <ac:chgData name="Martin Schedlbauer" userId="99666baf021553f1" providerId="LiveId" clId="{049BBAE6-CF1C-8041-A86F-0170A6B07E93}" dt="2020-11-20T19:38:30.226" v="896" actId="12"/>
          <ac:spMkLst>
            <pc:docMk/>
            <pc:sldMk cId="2891590289" sldId="444"/>
            <ac:spMk id="7" creationId="{00000000-0000-0000-0000-000000000000}"/>
          </ac:spMkLst>
        </pc:spChg>
        <pc:spChg chg="mod">
          <ac:chgData name="Martin Schedlbauer" userId="99666baf021553f1" providerId="LiveId" clId="{049BBAE6-CF1C-8041-A86F-0170A6B07E93}" dt="2020-11-20T19:39:10.402" v="901" actId="20577"/>
          <ac:spMkLst>
            <pc:docMk/>
            <pc:sldMk cId="2891590289" sldId="444"/>
            <ac:spMk id="9" creationId="{00000000-0000-0000-0000-000000000000}"/>
          </ac:spMkLst>
        </pc:spChg>
      </pc:sldChg>
      <pc:sldChg chg="modSp add mod ord">
        <pc:chgData name="Martin Schedlbauer" userId="99666baf021553f1" providerId="LiveId" clId="{049BBAE6-CF1C-8041-A86F-0170A6B07E93}" dt="2020-11-20T20:05:27.424" v="1988" actId="20577"/>
        <pc:sldMkLst>
          <pc:docMk/>
          <pc:sldMk cId="3328479291" sldId="445"/>
        </pc:sldMkLst>
        <pc:spChg chg="mod">
          <ac:chgData name="Martin Schedlbauer" userId="99666baf021553f1" providerId="LiveId" clId="{049BBAE6-CF1C-8041-A86F-0170A6B07E93}" dt="2020-11-20T20:05:27.424" v="1988" actId="20577"/>
          <ac:spMkLst>
            <pc:docMk/>
            <pc:sldMk cId="3328479291" sldId="445"/>
            <ac:spMk id="2" creationId="{00000000-0000-0000-0000-000000000000}"/>
          </ac:spMkLst>
        </pc:spChg>
        <pc:spChg chg="mod">
          <ac:chgData name="Martin Schedlbauer" userId="99666baf021553f1" providerId="LiveId" clId="{049BBAE6-CF1C-8041-A86F-0170A6B07E93}" dt="2020-11-15T04:03:42.466" v="502" actId="20577"/>
          <ac:spMkLst>
            <pc:docMk/>
            <pc:sldMk cId="3328479291" sldId="445"/>
            <ac:spMk id="3" creationId="{00000000-0000-0000-0000-000000000000}"/>
          </ac:spMkLst>
        </pc:spChg>
        <pc:spChg chg="mod">
          <ac:chgData name="Martin Schedlbauer" userId="99666baf021553f1" providerId="LiveId" clId="{049BBAE6-CF1C-8041-A86F-0170A6B07E93}" dt="2020-11-15T03:55:23.500" v="390" actId="1076"/>
          <ac:spMkLst>
            <pc:docMk/>
            <pc:sldMk cId="3328479291" sldId="445"/>
            <ac:spMk id="7" creationId="{00000000-0000-0000-0000-000000000000}"/>
          </ac:spMkLst>
        </pc:spChg>
        <pc:spChg chg="mod">
          <ac:chgData name="Martin Schedlbauer" userId="99666baf021553f1" providerId="LiveId" clId="{049BBAE6-CF1C-8041-A86F-0170A6B07E93}" dt="2020-11-15T03:55:45.715" v="406" actId="20577"/>
          <ac:spMkLst>
            <pc:docMk/>
            <pc:sldMk cId="3328479291" sldId="445"/>
            <ac:spMk id="8" creationId="{00000000-0000-0000-0000-000000000000}"/>
          </ac:spMkLst>
        </pc:spChg>
        <pc:spChg chg="mod">
          <ac:chgData name="Martin Schedlbauer" userId="99666baf021553f1" providerId="LiveId" clId="{049BBAE6-CF1C-8041-A86F-0170A6B07E93}" dt="2020-11-15T03:55:23.500" v="390" actId="1076"/>
          <ac:spMkLst>
            <pc:docMk/>
            <pc:sldMk cId="3328479291" sldId="445"/>
            <ac:spMk id="9" creationId="{00000000-0000-0000-0000-000000000000}"/>
          </ac:spMkLst>
        </pc:spChg>
        <pc:spChg chg="mod">
          <ac:chgData name="Martin Schedlbauer" userId="99666baf021553f1" providerId="LiveId" clId="{049BBAE6-CF1C-8041-A86F-0170A6B07E93}" dt="2020-11-15T03:55:23.500" v="390" actId="1076"/>
          <ac:spMkLst>
            <pc:docMk/>
            <pc:sldMk cId="3328479291" sldId="445"/>
            <ac:spMk id="10" creationId="{00000000-0000-0000-0000-000000000000}"/>
          </ac:spMkLst>
        </pc:spChg>
        <pc:spChg chg="mod">
          <ac:chgData name="Martin Schedlbauer" userId="99666baf021553f1" providerId="LiveId" clId="{049BBAE6-CF1C-8041-A86F-0170A6B07E93}" dt="2020-11-15T03:55:23.500" v="390" actId="1076"/>
          <ac:spMkLst>
            <pc:docMk/>
            <pc:sldMk cId="3328479291" sldId="445"/>
            <ac:spMk id="11" creationId="{00000000-0000-0000-0000-000000000000}"/>
          </ac:spMkLst>
        </pc:spChg>
        <pc:spChg chg="mod">
          <ac:chgData name="Martin Schedlbauer" userId="99666baf021553f1" providerId="LiveId" clId="{049BBAE6-CF1C-8041-A86F-0170A6B07E93}" dt="2020-11-15T03:55:23.500" v="390" actId="1076"/>
          <ac:spMkLst>
            <pc:docMk/>
            <pc:sldMk cId="3328479291" sldId="445"/>
            <ac:spMk id="12" creationId="{00000000-0000-0000-0000-000000000000}"/>
          </ac:spMkLst>
        </pc:spChg>
        <pc:spChg chg="mod">
          <ac:chgData name="Martin Schedlbauer" userId="99666baf021553f1" providerId="LiveId" clId="{049BBAE6-CF1C-8041-A86F-0170A6B07E93}" dt="2020-11-15T03:55:28.264" v="391" actId="1076"/>
          <ac:spMkLst>
            <pc:docMk/>
            <pc:sldMk cId="3328479291" sldId="445"/>
            <ac:spMk id="13" creationId="{00000000-0000-0000-0000-000000000000}"/>
          </ac:spMkLst>
        </pc:spChg>
      </pc:sldChg>
      <pc:sldChg chg="modSp add mod">
        <pc:chgData name="Martin Schedlbauer" userId="99666baf021553f1" providerId="LiveId" clId="{049BBAE6-CF1C-8041-A86F-0170A6B07E93}" dt="2020-11-22T19:23:24.575" v="2829" actId="20577"/>
        <pc:sldMkLst>
          <pc:docMk/>
          <pc:sldMk cId="489683301" sldId="446"/>
        </pc:sldMkLst>
        <pc:spChg chg="mod">
          <ac:chgData name="Martin Schedlbauer" userId="99666baf021553f1" providerId="LiveId" clId="{049BBAE6-CF1C-8041-A86F-0170A6B07E93}" dt="2020-11-22T19:23:24.575" v="2829" actId="20577"/>
          <ac:spMkLst>
            <pc:docMk/>
            <pc:sldMk cId="489683301" sldId="446"/>
            <ac:spMk id="7" creationId="{00000000-0000-0000-0000-000000000000}"/>
          </ac:spMkLst>
        </pc:spChg>
      </pc:sldChg>
      <pc:sldChg chg="modSp add del mod">
        <pc:chgData name="Martin Schedlbauer" userId="99666baf021553f1" providerId="LiveId" clId="{049BBAE6-CF1C-8041-A86F-0170A6B07E93}" dt="2020-11-22T19:17:43.998" v="2639" actId="2696"/>
        <pc:sldMkLst>
          <pc:docMk/>
          <pc:sldMk cId="3544110970" sldId="447"/>
        </pc:sldMkLst>
        <pc:spChg chg="mod">
          <ac:chgData name="Martin Schedlbauer" userId="99666baf021553f1" providerId="LiveId" clId="{049BBAE6-CF1C-8041-A86F-0170A6B07E93}" dt="2020-11-22T19:14:23.243" v="2493" actId="27636"/>
          <ac:spMkLst>
            <pc:docMk/>
            <pc:sldMk cId="3544110970" sldId="447"/>
            <ac:spMk id="8" creationId="{00000000-0000-0000-0000-000000000000}"/>
          </ac:spMkLst>
        </pc:spChg>
        <pc:spChg chg="mod">
          <ac:chgData name="Martin Schedlbauer" userId="99666baf021553f1" providerId="LiveId" clId="{049BBAE6-CF1C-8041-A86F-0170A6B07E93}" dt="2020-11-22T19:11:15.625" v="2278" actId="1076"/>
          <ac:spMkLst>
            <pc:docMk/>
            <pc:sldMk cId="3544110970" sldId="447"/>
            <ac:spMk id="9" creationId="{00000000-0000-0000-0000-000000000000}"/>
          </ac:spMkLst>
        </pc:spChg>
      </pc:sldChg>
      <pc:sldChg chg="modSp add mod">
        <pc:chgData name="Martin Schedlbauer" userId="99666baf021553f1" providerId="LiveId" clId="{049BBAE6-CF1C-8041-A86F-0170A6B07E93}" dt="2020-11-23T21:18:35.695" v="3127" actId="14100"/>
        <pc:sldMkLst>
          <pc:docMk/>
          <pc:sldMk cId="3187220322" sldId="448"/>
        </pc:sldMkLst>
        <pc:spChg chg="mod">
          <ac:chgData name="Martin Schedlbauer" userId="99666baf021553f1" providerId="LiveId" clId="{049BBAE6-CF1C-8041-A86F-0170A6B07E93}" dt="2020-11-23T21:18:17.829" v="3122" actId="20577"/>
          <ac:spMkLst>
            <pc:docMk/>
            <pc:sldMk cId="3187220322" sldId="448"/>
            <ac:spMk id="2" creationId="{00000000-0000-0000-0000-000000000000}"/>
          </ac:spMkLst>
        </pc:spChg>
        <pc:spChg chg="mod">
          <ac:chgData name="Martin Schedlbauer" userId="99666baf021553f1" providerId="LiveId" clId="{049BBAE6-CF1C-8041-A86F-0170A6B07E93}" dt="2020-11-23T21:18:25.388" v="3124" actId="14100"/>
          <ac:spMkLst>
            <pc:docMk/>
            <pc:sldMk cId="3187220322" sldId="448"/>
            <ac:spMk id="3" creationId="{00000000-0000-0000-0000-000000000000}"/>
          </ac:spMkLst>
        </pc:spChg>
        <pc:spChg chg="mod">
          <ac:chgData name="Martin Schedlbauer" userId="99666baf021553f1" providerId="LiveId" clId="{049BBAE6-CF1C-8041-A86F-0170A6B07E93}" dt="2020-11-23T21:18:35.695" v="3127" actId="14100"/>
          <ac:spMkLst>
            <pc:docMk/>
            <pc:sldMk cId="3187220322" sldId="448"/>
            <ac:spMk id="8" creationId="{00000000-0000-0000-0000-000000000000}"/>
          </ac:spMkLst>
        </pc:spChg>
        <pc:picChg chg="mod">
          <ac:chgData name="Martin Schedlbauer" userId="99666baf021553f1" providerId="LiveId" clId="{049BBAE6-CF1C-8041-A86F-0170A6B07E93}" dt="2020-11-23T21:18:26.884" v="3125" actId="1076"/>
          <ac:picMkLst>
            <pc:docMk/>
            <pc:sldMk cId="3187220322" sldId="448"/>
            <ac:picMk id="7" creationId="{00000000-0000-0000-0000-000000000000}"/>
          </ac:picMkLst>
        </pc:picChg>
      </pc:sldChg>
      <pc:sldChg chg="modSp add del mod ord">
        <pc:chgData name="Martin Schedlbauer" userId="99666baf021553f1" providerId="LiveId" clId="{049BBAE6-CF1C-8041-A86F-0170A6B07E93}" dt="2020-11-23T21:18:00.948" v="3112" actId="2696"/>
        <pc:sldMkLst>
          <pc:docMk/>
          <pc:sldMk cId="3518390093" sldId="449"/>
        </pc:sldMkLst>
        <pc:spChg chg="mod">
          <ac:chgData name="Martin Schedlbauer" userId="99666baf021553f1" providerId="LiveId" clId="{049BBAE6-CF1C-8041-A86F-0170A6B07E93}" dt="2020-11-22T19:21:31.598" v="2809" actId="1076"/>
          <ac:spMkLst>
            <pc:docMk/>
            <pc:sldMk cId="3518390093" sldId="449"/>
            <ac:spMk id="7" creationId="{00000000-0000-0000-0000-000000000000}"/>
          </ac:spMkLst>
        </pc:spChg>
      </pc:sldChg>
      <pc:sldChg chg="add ord">
        <pc:chgData name="Martin Schedlbauer" userId="99666baf021553f1" providerId="LiveId" clId="{049BBAE6-CF1C-8041-A86F-0170A6B07E93}" dt="2020-11-23T21:12:52.782" v="2985" actId="20578"/>
        <pc:sldMkLst>
          <pc:docMk/>
          <pc:sldMk cId="4208937121" sldId="450"/>
        </pc:sldMkLst>
      </pc:sldChg>
      <pc:sldChg chg="addSp delSp modSp add mod ord">
        <pc:chgData name="Martin Schedlbauer" userId="99666baf021553f1" providerId="LiveId" clId="{049BBAE6-CF1C-8041-A86F-0170A6B07E93}" dt="2020-11-23T21:17:35.539" v="3111" actId="114"/>
        <pc:sldMkLst>
          <pc:docMk/>
          <pc:sldMk cId="2493625561" sldId="451"/>
        </pc:sldMkLst>
        <pc:spChg chg="mod">
          <ac:chgData name="Martin Schedlbauer" userId="99666baf021553f1" providerId="LiveId" clId="{049BBAE6-CF1C-8041-A86F-0170A6B07E93}" dt="2020-11-23T21:14:22.919" v="3053" actId="1076"/>
          <ac:spMkLst>
            <pc:docMk/>
            <pc:sldMk cId="2493625561" sldId="451"/>
            <ac:spMk id="8" creationId="{00000000-0000-0000-0000-000000000000}"/>
          </ac:spMkLst>
        </pc:spChg>
        <pc:spChg chg="mod">
          <ac:chgData name="Martin Schedlbauer" userId="99666baf021553f1" providerId="LiveId" clId="{049BBAE6-CF1C-8041-A86F-0170A6B07E93}" dt="2020-11-23T21:15:33.614" v="3069" actId="1076"/>
          <ac:spMkLst>
            <pc:docMk/>
            <pc:sldMk cId="2493625561" sldId="451"/>
            <ac:spMk id="9" creationId="{00000000-0000-0000-0000-000000000000}"/>
          </ac:spMkLst>
        </pc:spChg>
        <pc:spChg chg="mod">
          <ac:chgData name="Martin Schedlbauer" userId="99666baf021553f1" providerId="LiveId" clId="{049BBAE6-CF1C-8041-A86F-0170A6B07E93}" dt="2020-11-23T21:14:50.617" v="3060" actId="1076"/>
          <ac:spMkLst>
            <pc:docMk/>
            <pc:sldMk cId="2493625561" sldId="451"/>
            <ac:spMk id="10" creationId="{00000000-0000-0000-0000-000000000000}"/>
          </ac:spMkLst>
        </pc:spChg>
        <pc:spChg chg="mod">
          <ac:chgData name="Martin Schedlbauer" userId="99666baf021553f1" providerId="LiveId" clId="{049BBAE6-CF1C-8041-A86F-0170A6B07E93}" dt="2020-11-23T21:14:26.714" v="3054" actId="1076"/>
          <ac:spMkLst>
            <pc:docMk/>
            <pc:sldMk cId="2493625561" sldId="451"/>
            <ac:spMk id="12" creationId="{00000000-0000-0000-0000-000000000000}"/>
          </ac:spMkLst>
        </pc:spChg>
        <pc:spChg chg="mod">
          <ac:chgData name="Martin Schedlbauer" userId="99666baf021553f1" providerId="LiveId" clId="{049BBAE6-CF1C-8041-A86F-0170A6B07E93}" dt="2020-11-23T21:17:35.539" v="3111" actId="114"/>
          <ac:spMkLst>
            <pc:docMk/>
            <pc:sldMk cId="2493625561" sldId="451"/>
            <ac:spMk id="13" creationId="{00000000-0000-0000-0000-000000000000}"/>
          </ac:spMkLst>
        </pc:spChg>
        <pc:spChg chg="add mod">
          <ac:chgData name="Martin Schedlbauer" userId="99666baf021553f1" providerId="LiveId" clId="{049BBAE6-CF1C-8041-A86F-0170A6B07E93}" dt="2020-11-23T21:15:54.266" v="3080" actId="1076"/>
          <ac:spMkLst>
            <pc:docMk/>
            <pc:sldMk cId="2493625561" sldId="451"/>
            <ac:spMk id="16" creationId="{520F6BE6-F17B-A048-AF2E-741B2964A4B6}"/>
          </ac:spMkLst>
        </pc:spChg>
        <pc:spChg chg="add mod">
          <ac:chgData name="Martin Schedlbauer" userId="99666baf021553f1" providerId="LiveId" clId="{049BBAE6-CF1C-8041-A86F-0170A6B07E93}" dt="2020-11-23T21:16:30.524" v="3083"/>
          <ac:spMkLst>
            <pc:docMk/>
            <pc:sldMk cId="2493625561" sldId="451"/>
            <ac:spMk id="21" creationId="{18789FD7-C6AE-9E43-9AC3-A6ADA69E42D1}"/>
          </ac:spMkLst>
        </pc:spChg>
        <pc:picChg chg="mod">
          <ac:chgData name="Martin Schedlbauer" userId="99666baf021553f1" providerId="LiveId" clId="{049BBAE6-CF1C-8041-A86F-0170A6B07E93}" dt="2020-11-23T21:14:16.166" v="3052" actId="1076"/>
          <ac:picMkLst>
            <pc:docMk/>
            <pc:sldMk cId="2493625561" sldId="451"/>
            <ac:picMk id="7" creationId="{00000000-0000-0000-0000-000000000000}"/>
          </ac:picMkLst>
        </pc:picChg>
        <pc:cxnChg chg="add mod">
          <ac:chgData name="Martin Schedlbauer" userId="99666baf021553f1" providerId="LiveId" clId="{049BBAE6-CF1C-8041-A86F-0170A6B07E93}" dt="2020-11-23T21:15:29.465" v="3068" actId="14100"/>
          <ac:cxnSpMkLst>
            <pc:docMk/>
            <pc:sldMk cId="2493625561" sldId="451"/>
            <ac:cxnSpMk id="5" creationId="{1BBCEBD5-46E3-E148-AA5C-1540072489BA}"/>
          </ac:cxnSpMkLst>
        </pc:cxnChg>
        <pc:cxnChg chg="add del mod">
          <ac:chgData name="Martin Schedlbauer" userId="99666baf021553f1" providerId="LiveId" clId="{049BBAE6-CF1C-8041-A86F-0170A6B07E93}" dt="2020-11-23T21:15:22.364" v="3066" actId="478"/>
          <ac:cxnSpMkLst>
            <pc:docMk/>
            <pc:sldMk cId="2493625561" sldId="451"/>
            <ac:cxnSpMk id="17" creationId="{2B205718-5C32-6146-93CF-2CB67948AF37}"/>
          </ac:cxnSpMkLst>
        </pc:cxnChg>
      </pc:sldChg>
      <pc:sldChg chg="modSp add mod">
        <pc:chgData name="Martin Schedlbauer" userId="99666baf021553f1" providerId="LiveId" clId="{049BBAE6-CF1C-8041-A86F-0170A6B07E93}" dt="2020-11-23T21:18:51.231" v="3138" actId="20577"/>
        <pc:sldMkLst>
          <pc:docMk/>
          <pc:sldMk cId="3710052628" sldId="452"/>
        </pc:sldMkLst>
        <pc:spChg chg="mod">
          <ac:chgData name="Martin Schedlbauer" userId="99666baf021553f1" providerId="LiveId" clId="{049BBAE6-CF1C-8041-A86F-0170A6B07E93}" dt="2020-11-23T21:18:51.231" v="3138" actId="20577"/>
          <ac:spMkLst>
            <pc:docMk/>
            <pc:sldMk cId="3710052628" sldId="452"/>
            <ac:spMk id="3" creationId="{00000000-0000-0000-0000-000000000000}"/>
          </ac:spMkLst>
        </pc:spChg>
        <pc:spChg chg="mod">
          <ac:chgData name="Martin Schedlbauer" userId="99666baf021553f1" providerId="LiveId" clId="{049BBAE6-CF1C-8041-A86F-0170A6B07E93}" dt="2020-11-23T21:18:43.530" v="3128" actId="1076"/>
          <ac:spMkLst>
            <pc:docMk/>
            <pc:sldMk cId="3710052628" sldId="452"/>
            <ac:spMk id="7" creationId="{00000000-0000-0000-0000-000000000000}"/>
          </ac:spMkLst>
        </pc:spChg>
      </pc:sldChg>
      <pc:sldChg chg="add">
        <pc:chgData name="Martin Schedlbauer" userId="99666baf021553f1" providerId="LiveId" clId="{049BBAE6-CF1C-8041-A86F-0170A6B07E93}" dt="2020-11-14T23:35:06.359" v="56"/>
        <pc:sldMkLst>
          <pc:docMk/>
          <pc:sldMk cId="1108347815" sldId="453"/>
        </pc:sldMkLst>
      </pc:sldChg>
      <pc:sldChg chg="modSp add del mod">
        <pc:chgData name="Martin Schedlbauer" userId="99666baf021553f1" providerId="LiveId" clId="{049BBAE6-CF1C-8041-A86F-0170A6B07E93}" dt="2020-11-22T19:22:01.829" v="2810" actId="2696"/>
        <pc:sldMkLst>
          <pc:docMk/>
          <pc:sldMk cId="2789008221" sldId="454"/>
        </pc:sldMkLst>
        <pc:spChg chg="mod">
          <ac:chgData name="Martin Schedlbauer" userId="99666baf021553f1" providerId="LiveId" clId="{049BBAE6-CF1C-8041-A86F-0170A6B07E93}" dt="2020-11-15T03:05:49.857" v="65" actId="27636"/>
          <ac:spMkLst>
            <pc:docMk/>
            <pc:sldMk cId="2789008221" sldId="454"/>
            <ac:spMk id="15" creationId="{69B8CE16-AAF8-478E-87AC-8FD06E2545CC}"/>
          </ac:spMkLst>
        </pc:spChg>
      </pc:sldChg>
      <pc:sldChg chg="modSp add mod">
        <pc:chgData name="Martin Schedlbauer" userId="99666baf021553f1" providerId="LiveId" clId="{049BBAE6-CF1C-8041-A86F-0170A6B07E93}" dt="2020-11-23T21:19:51.467" v="3141" actId="1076"/>
        <pc:sldMkLst>
          <pc:docMk/>
          <pc:sldMk cId="1796748975" sldId="455"/>
        </pc:sldMkLst>
        <pc:spChg chg="mod">
          <ac:chgData name="Martin Schedlbauer" userId="99666baf021553f1" providerId="LiveId" clId="{049BBAE6-CF1C-8041-A86F-0170A6B07E93}" dt="2020-11-23T21:19:45.996" v="3140" actId="20577"/>
          <ac:spMkLst>
            <pc:docMk/>
            <pc:sldMk cId="1796748975" sldId="455"/>
            <ac:spMk id="3" creationId="{00000000-0000-0000-0000-000000000000}"/>
          </ac:spMkLst>
        </pc:spChg>
        <pc:spChg chg="mod">
          <ac:chgData name="Martin Schedlbauer" userId="99666baf021553f1" providerId="LiveId" clId="{049BBAE6-CF1C-8041-A86F-0170A6B07E93}" dt="2020-11-23T21:19:51.467" v="3141" actId="1076"/>
          <ac:spMkLst>
            <pc:docMk/>
            <pc:sldMk cId="1796748975" sldId="455"/>
            <ac:spMk id="7" creationId="{00000000-0000-0000-0000-000000000000}"/>
          </ac:spMkLst>
        </pc:spChg>
      </pc:sldChg>
      <pc:sldChg chg="modSp add mod">
        <pc:chgData name="Martin Schedlbauer" userId="99666baf021553f1" providerId="LiveId" clId="{049BBAE6-CF1C-8041-A86F-0170A6B07E93}" dt="2020-11-23T21:20:26.395" v="3142" actId="33524"/>
        <pc:sldMkLst>
          <pc:docMk/>
          <pc:sldMk cId="1216826105" sldId="456"/>
        </pc:sldMkLst>
        <pc:spChg chg="mod">
          <ac:chgData name="Martin Schedlbauer" userId="99666baf021553f1" providerId="LiveId" clId="{049BBAE6-CF1C-8041-A86F-0170A6B07E93}" dt="2020-11-23T21:20:26.395" v="3142" actId="33524"/>
          <ac:spMkLst>
            <pc:docMk/>
            <pc:sldMk cId="1216826105" sldId="456"/>
            <ac:spMk id="3" creationId="{00000000-0000-0000-0000-000000000000}"/>
          </ac:spMkLst>
        </pc:spChg>
      </pc:sldChg>
      <pc:sldChg chg="modSp add mod">
        <pc:chgData name="Martin Schedlbauer" userId="99666baf021553f1" providerId="LiveId" clId="{049BBAE6-CF1C-8041-A86F-0170A6B07E93}" dt="2020-11-22T19:20:34.137" v="2787" actId="1076"/>
        <pc:sldMkLst>
          <pc:docMk/>
          <pc:sldMk cId="581073919" sldId="458"/>
        </pc:sldMkLst>
        <pc:spChg chg="mod">
          <ac:chgData name="Martin Schedlbauer" userId="99666baf021553f1" providerId="LiveId" clId="{049BBAE6-CF1C-8041-A86F-0170A6B07E93}" dt="2020-11-22T19:17:52.077" v="2643" actId="20577"/>
          <ac:spMkLst>
            <pc:docMk/>
            <pc:sldMk cId="581073919" sldId="458"/>
            <ac:spMk id="2" creationId="{00000000-0000-0000-0000-000000000000}"/>
          </ac:spMkLst>
        </pc:spChg>
        <pc:spChg chg="mod">
          <ac:chgData name="Martin Schedlbauer" userId="99666baf021553f1" providerId="LiveId" clId="{049BBAE6-CF1C-8041-A86F-0170A6B07E93}" dt="2020-11-22T19:20:20.817" v="2786" actId="20577"/>
          <ac:spMkLst>
            <pc:docMk/>
            <pc:sldMk cId="581073919" sldId="458"/>
            <ac:spMk id="3" creationId="{00000000-0000-0000-0000-000000000000}"/>
          </ac:spMkLst>
        </pc:spChg>
        <pc:spChg chg="mod">
          <ac:chgData name="Martin Schedlbauer" userId="99666baf021553f1" providerId="LiveId" clId="{049BBAE6-CF1C-8041-A86F-0170A6B07E93}" dt="2020-11-22T19:20:34.137" v="2787" actId="1076"/>
          <ac:spMkLst>
            <pc:docMk/>
            <pc:sldMk cId="581073919" sldId="458"/>
            <ac:spMk id="7" creationId="{00000000-0000-0000-0000-000000000000}"/>
          </ac:spMkLst>
        </pc:spChg>
      </pc:sldChg>
      <pc:sldChg chg="add">
        <pc:chgData name="Martin Schedlbauer" userId="99666baf021553f1" providerId="LiveId" clId="{049BBAE6-CF1C-8041-A86F-0170A6B07E93}" dt="2020-11-22T19:22:47.239" v="2813"/>
        <pc:sldMkLst>
          <pc:docMk/>
          <pc:sldMk cId="3700503659" sldId="459"/>
        </pc:sldMkLst>
      </pc:sldChg>
      <pc:sldChg chg="modSp add del mod">
        <pc:chgData name="Martin Schedlbauer" userId="99666baf021553f1" providerId="LiveId" clId="{049BBAE6-CF1C-8041-A86F-0170A6B07E93}" dt="2020-11-22T19:22:31.733" v="2811" actId="2696"/>
        <pc:sldMkLst>
          <pc:docMk/>
          <pc:sldMk cId="3932691048" sldId="459"/>
        </pc:sldMkLst>
        <pc:spChg chg="mod">
          <ac:chgData name="Martin Schedlbauer" userId="99666baf021553f1" providerId="LiveId" clId="{049BBAE6-CF1C-8041-A86F-0170A6B07E93}" dt="2020-11-15T03:05:49.872" v="66" actId="27636"/>
          <ac:spMkLst>
            <pc:docMk/>
            <pc:sldMk cId="3932691048" sldId="459"/>
            <ac:spMk id="3" creationId="{F6CB45CD-2F44-437D-8600-8F7FE716B7D8}"/>
          </ac:spMkLst>
        </pc:spChg>
      </pc:sldChg>
      <pc:sldChg chg="add del">
        <pc:chgData name="Martin Schedlbauer" userId="99666baf021553f1" providerId="LiveId" clId="{049BBAE6-CF1C-8041-A86F-0170A6B07E93}" dt="2020-11-22T19:22:31.738" v="2812" actId="2696"/>
        <pc:sldMkLst>
          <pc:docMk/>
          <pc:sldMk cId="1555886063" sldId="460"/>
        </pc:sldMkLst>
      </pc:sldChg>
      <pc:sldChg chg="add">
        <pc:chgData name="Martin Schedlbauer" userId="99666baf021553f1" providerId="LiveId" clId="{049BBAE6-CF1C-8041-A86F-0170A6B07E93}" dt="2020-11-22T19:22:47.239" v="2813"/>
        <pc:sldMkLst>
          <pc:docMk/>
          <pc:sldMk cId="3148294580" sldId="460"/>
        </pc:sldMkLst>
      </pc:sldChg>
      <pc:sldChg chg="addSp modSp add mod ord">
        <pc:chgData name="Martin Schedlbauer" userId="99666baf021553f1" providerId="LiveId" clId="{049BBAE6-CF1C-8041-A86F-0170A6B07E93}" dt="2020-11-23T13:34:02.925" v="2983" actId="1076"/>
        <pc:sldMkLst>
          <pc:docMk/>
          <pc:sldMk cId="4129779047" sldId="461"/>
        </pc:sldMkLst>
        <pc:spChg chg="mod">
          <ac:chgData name="Martin Schedlbauer" userId="99666baf021553f1" providerId="LiveId" clId="{049BBAE6-CF1C-8041-A86F-0170A6B07E93}" dt="2020-11-22T19:24:34.218" v="2879" actId="404"/>
          <ac:spMkLst>
            <pc:docMk/>
            <pc:sldMk cId="4129779047" sldId="461"/>
            <ac:spMk id="2" creationId="{A70EBEFA-A4E5-427C-97BB-FA0073D90BF1}"/>
          </ac:spMkLst>
        </pc:spChg>
        <pc:spChg chg="mod">
          <ac:chgData name="Martin Schedlbauer" userId="99666baf021553f1" providerId="LiveId" clId="{049BBAE6-CF1C-8041-A86F-0170A6B07E93}" dt="2020-11-23T13:33:55.598" v="2981" actId="14100"/>
          <ac:spMkLst>
            <pc:docMk/>
            <pc:sldMk cId="4129779047" sldId="461"/>
            <ac:spMk id="3" creationId="{F3D538A0-6D8B-4237-AFBA-7CB686CEDAC8}"/>
          </ac:spMkLst>
        </pc:spChg>
        <pc:picChg chg="add mod">
          <ac:chgData name="Martin Schedlbauer" userId="99666baf021553f1" providerId="LiveId" clId="{049BBAE6-CF1C-8041-A86F-0170A6B07E93}" dt="2020-11-23T13:34:02.925" v="2983" actId="1076"/>
          <ac:picMkLst>
            <pc:docMk/>
            <pc:sldMk cId="4129779047" sldId="461"/>
            <ac:picMk id="1026" creationId="{8489F222-8850-3643-ABEC-0FD2B51B1187}"/>
          </ac:picMkLst>
        </pc:picChg>
      </pc:sldChg>
      <pc:sldChg chg="add del">
        <pc:chgData name="Martin Schedlbauer" userId="99666baf021553f1" providerId="LiveId" clId="{049BBAE6-CF1C-8041-A86F-0170A6B07E93}" dt="2020-11-23T21:20:36.895" v="3143" actId="2696"/>
        <pc:sldMkLst>
          <pc:docMk/>
          <pc:sldMk cId="2457069412" sldId="462"/>
        </pc:sldMkLst>
      </pc:sldChg>
      <pc:sldChg chg="add">
        <pc:chgData name="Martin Schedlbauer" userId="99666baf021553f1" providerId="LiveId" clId="{049BBAE6-CF1C-8041-A86F-0170A6B07E93}" dt="2020-11-14T23:35:47.096" v="61"/>
        <pc:sldMkLst>
          <pc:docMk/>
          <pc:sldMk cId="574398037" sldId="463"/>
        </pc:sldMkLst>
      </pc:sldChg>
      <pc:sldChg chg="add del">
        <pc:chgData name="Martin Schedlbauer" userId="99666baf021553f1" providerId="LiveId" clId="{049BBAE6-CF1C-8041-A86F-0170A6B07E93}" dt="2020-11-14T23:35:33.793" v="57" actId="2696"/>
        <pc:sldMkLst>
          <pc:docMk/>
          <pc:sldMk cId="2092448237" sldId="463"/>
        </pc:sldMkLst>
      </pc:sldChg>
      <pc:sldChg chg="add del">
        <pc:chgData name="Martin Schedlbauer" userId="99666baf021553f1" providerId="LiveId" clId="{049BBAE6-CF1C-8041-A86F-0170A6B07E93}" dt="2020-11-14T23:35:33.798" v="58" actId="2696"/>
        <pc:sldMkLst>
          <pc:docMk/>
          <pc:sldMk cId="393597942" sldId="464"/>
        </pc:sldMkLst>
      </pc:sldChg>
      <pc:sldChg chg="add">
        <pc:chgData name="Martin Schedlbauer" userId="99666baf021553f1" providerId="LiveId" clId="{049BBAE6-CF1C-8041-A86F-0170A6B07E93}" dt="2020-11-14T23:35:47.096" v="61"/>
        <pc:sldMkLst>
          <pc:docMk/>
          <pc:sldMk cId="2515910830" sldId="464"/>
        </pc:sldMkLst>
      </pc:sldChg>
      <pc:sldChg chg="modSp add mod">
        <pc:chgData name="Martin Schedlbauer" userId="99666baf021553f1" providerId="LiveId" clId="{049BBAE6-CF1C-8041-A86F-0170A6B07E93}" dt="2020-11-15T03:05:49.924" v="68" actId="27636"/>
        <pc:sldMkLst>
          <pc:docMk/>
          <pc:sldMk cId="1393006745" sldId="465"/>
        </pc:sldMkLst>
        <pc:spChg chg="mod">
          <ac:chgData name="Martin Schedlbauer" userId="99666baf021553f1" providerId="LiveId" clId="{049BBAE6-CF1C-8041-A86F-0170A6B07E93}" dt="2020-11-15T03:05:49.924" v="68" actId="27636"/>
          <ac:spMkLst>
            <pc:docMk/>
            <pc:sldMk cId="1393006745" sldId="465"/>
            <ac:spMk id="3" creationId="{848B9807-39F0-4D48-9BDF-B8E046466E0F}"/>
          </ac:spMkLst>
        </pc:spChg>
      </pc:sldChg>
      <pc:sldChg chg="add del">
        <pc:chgData name="Martin Schedlbauer" userId="99666baf021553f1" providerId="LiveId" clId="{049BBAE6-CF1C-8041-A86F-0170A6B07E93}" dt="2020-11-14T23:35:33.803" v="59" actId="2696"/>
        <pc:sldMkLst>
          <pc:docMk/>
          <pc:sldMk cId="1986000230" sldId="465"/>
        </pc:sldMkLst>
      </pc:sldChg>
      <pc:sldChg chg="add">
        <pc:chgData name="Martin Schedlbauer" userId="99666baf021553f1" providerId="LiveId" clId="{049BBAE6-CF1C-8041-A86F-0170A6B07E93}" dt="2020-11-14T23:35:47.096" v="61"/>
        <pc:sldMkLst>
          <pc:docMk/>
          <pc:sldMk cId="671352357" sldId="466"/>
        </pc:sldMkLst>
      </pc:sldChg>
      <pc:sldChg chg="add del">
        <pc:chgData name="Martin Schedlbauer" userId="99666baf021553f1" providerId="LiveId" clId="{049BBAE6-CF1C-8041-A86F-0170A6B07E93}" dt="2020-11-14T23:35:33.813" v="60" actId="2696"/>
        <pc:sldMkLst>
          <pc:docMk/>
          <pc:sldMk cId="3347592757" sldId="466"/>
        </pc:sldMkLst>
      </pc:sldChg>
      <pc:sldChg chg="modSp mod">
        <pc:chgData name="Martin Schedlbauer" userId="99666baf021553f1" providerId="LiveId" clId="{049BBAE6-CF1C-8041-A86F-0170A6B07E93}" dt="2020-11-14T22:47:41.547" v="4" actId="27636"/>
        <pc:sldMkLst>
          <pc:docMk/>
          <pc:sldMk cId="2905073991" sldId="583"/>
        </pc:sldMkLst>
        <pc:spChg chg="mod">
          <ac:chgData name="Martin Schedlbauer" userId="99666baf021553f1" providerId="LiveId" clId="{049BBAE6-CF1C-8041-A86F-0170A6B07E93}" dt="2020-11-14T22:47:41.547" v="4" actId="27636"/>
          <ac:spMkLst>
            <pc:docMk/>
            <pc:sldMk cId="2905073991" sldId="583"/>
            <ac:spMk id="2" creationId="{685B535F-FC59-0B43-9C24-F1E8638692D7}"/>
          </ac:spMkLst>
        </pc:spChg>
      </pc:sldChg>
      <pc:sldChg chg="modSp mod">
        <pc:chgData name="Martin Schedlbauer" userId="99666baf021553f1" providerId="LiveId" clId="{049BBAE6-CF1C-8041-A86F-0170A6B07E93}" dt="2020-11-14T22:47:41.450" v="2" actId="27636"/>
        <pc:sldMkLst>
          <pc:docMk/>
          <pc:sldMk cId="1837287885" sldId="592"/>
        </pc:sldMkLst>
        <pc:spChg chg="mod">
          <ac:chgData name="Martin Schedlbauer" userId="99666baf021553f1" providerId="LiveId" clId="{049BBAE6-CF1C-8041-A86F-0170A6B07E93}" dt="2020-11-14T22:47:41.450" v="2" actId="27636"/>
          <ac:spMkLst>
            <pc:docMk/>
            <pc:sldMk cId="1837287885" sldId="592"/>
            <ac:spMk id="5" creationId="{B6220EAF-BFCA-D343-B4BE-49E848ECA5B4}"/>
          </ac:spMkLst>
        </pc:spChg>
      </pc:sldChg>
      <pc:sldChg chg="modSp mod">
        <pc:chgData name="Martin Schedlbauer" userId="99666baf021553f1" providerId="LiveId" clId="{049BBAE6-CF1C-8041-A86F-0170A6B07E93}" dt="2020-11-14T22:47:41.490" v="3" actId="27636"/>
        <pc:sldMkLst>
          <pc:docMk/>
          <pc:sldMk cId="224587123" sldId="598"/>
        </pc:sldMkLst>
        <pc:spChg chg="mod">
          <ac:chgData name="Martin Schedlbauer" userId="99666baf021553f1" providerId="LiveId" clId="{049BBAE6-CF1C-8041-A86F-0170A6B07E93}" dt="2020-11-14T22:47:41.490" v="3" actId="27636"/>
          <ac:spMkLst>
            <pc:docMk/>
            <pc:sldMk cId="224587123" sldId="598"/>
            <ac:spMk id="2" creationId="{58EDB9E4-7F30-44EE-BFD1-A5A73EAA26CC}"/>
          </ac:spMkLst>
        </pc:spChg>
      </pc:sldChg>
      <pc:sldChg chg="modSp mod">
        <pc:chgData name="Martin Schedlbauer" userId="99666baf021553f1" providerId="LiveId" clId="{049BBAE6-CF1C-8041-A86F-0170A6B07E93}" dt="2020-11-14T22:52:00.730" v="19" actId="1076"/>
        <pc:sldMkLst>
          <pc:docMk/>
          <pc:sldMk cId="3475177270" sldId="601"/>
        </pc:sldMkLst>
        <pc:spChg chg="mod">
          <ac:chgData name="Martin Schedlbauer" userId="99666baf021553f1" providerId="LiveId" clId="{049BBAE6-CF1C-8041-A86F-0170A6B07E93}" dt="2020-11-14T22:51:12.815" v="11" actId="14100"/>
          <ac:spMkLst>
            <pc:docMk/>
            <pc:sldMk cId="3475177270" sldId="601"/>
            <ac:spMk id="2" creationId="{7B4984FA-8890-9C41-B1B9-6DBD7CC64145}"/>
          </ac:spMkLst>
        </pc:spChg>
        <pc:picChg chg="mod">
          <ac:chgData name="Martin Schedlbauer" userId="99666baf021553f1" providerId="LiveId" clId="{049BBAE6-CF1C-8041-A86F-0170A6B07E93}" dt="2020-11-14T22:52:00.730" v="19" actId="1076"/>
          <ac:picMkLst>
            <pc:docMk/>
            <pc:sldMk cId="3475177270" sldId="601"/>
            <ac:picMk id="9" creationId="{A567AAD0-4AF3-3843-B6B8-F4A41F77E662}"/>
          </ac:picMkLst>
        </pc:picChg>
      </pc:sldChg>
      <pc:sldChg chg="modSp mod">
        <pc:chgData name="Martin Schedlbauer" userId="99666baf021553f1" providerId="LiveId" clId="{049BBAE6-CF1C-8041-A86F-0170A6B07E93}" dt="2020-11-23T21:21:49.285" v="3206" actId="1076"/>
        <pc:sldMkLst>
          <pc:docMk/>
          <pc:sldMk cId="2407620885" sldId="606"/>
        </pc:sldMkLst>
        <pc:spChg chg="mod">
          <ac:chgData name="Martin Schedlbauer" userId="99666baf021553f1" providerId="LiveId" clId="{049BBAE6-CF1C-8041-A86F-0170A6B07E93}" dt="2020-11-23T21:21:43.837" v="3205" actId="14100"/>
          <ac:spMkLst>
            <pc:docMk/>
            <pc:sldMk cId="2407620885" sldId="606"/>
            <ac:spMk id="2" creationId="{7B4984FA-8890-9C41-B1B9-6DBD7CC64145}"/>
          </ac:spMkLst>
        </pc:spChg>
        <pc:picChg chg="mod">
          <ac:chgData name="Martin Schedlbauer" userId="99666baf021553f1" providerId="LiveId" clId="{049BBAE6-CF1C-8041-A86F-0170A6B07E93}" dt="2020-11-23T21:21:49.285" v="3206" actId="1076"/>
          <ac:picMkLst>
            <pc:docMk/>
            <pc:sldMk cId="2407620885" sldId="606"/>
            <ac:picMk id="9" creationId="{A567AAD0-4AF3-3843-B6B8-F4A41F77E662}"/>
          </ac:picMkLst>
        </pc:picChg>
      </pc:sldChg>
      <pc:sldChg chg="modSp mod">
        <pc:chgData name="Martin Schedlbauer" userId="99666baf021553f1" providerId="LiveId" clId="{049BBAE6-CF1C-8041-A86F-0170A6B07E93}" dt="2020-11-14T22:50:40.788" v="10" actId="14100"/>
        <pc:sldMkLst>
          <pc:docMk/>
          <pc:sldMk cId="2268529629" sldId="607"/>
        </pc:sldMkLst>
        <pc:spChg chg="mod">
          <ac:chgData name="Martin Schedlbauer" userId="99666baf021553f1" providerId="LiveId" clId="{049BBAE6-CF1C-8041-A86F-0170A6B07E93}" dt="2020-11-14T22:50:40.788" v="10" actId="14100"/>
          <ac:spMkLst>
            <pc:docMk/>
            <pc:sldMk cId="2268529629" sldId="607"/>
            <ac:spMk id="2" creationId="{7B4984FA-8890-9C41-B1B9-6DBD7CC64145}"/>
          </ac:spMkLst>
        </pc:spChg>
      </pc:sldChg>
      <pc:sldChg chg="modSp mod">
        <pc:chgData name="Martin Schedlbauer" userId="99666baf021553f1" providerId="LiveId" clId="{049BBAE6-CF1C-8041-A86F-0170A6B07E93}" dt="2020-11-14T22:51:24.795" v="14" actId="1076"/>
        <pc:sldMkLst>
          <pc:docMk/>
          <pc:sldMk cId="2670634043" sldId="641"/>
        </pc:sldMkLst>
        <pc:spChg chg="mod">
          <ac:chgData name="Martin Schedlbauer" userId="99666baf021553f1" providerId="LiveId" clId="{049BBAE6-CF1C-8041-A86F-0170A6B07E93}" dt="2020-11-14T22:51:22.721" v="13" actId="14100"/>
          <ac:spMkLst>
            <pc:docMk/>
            <pc:sldMk cId="2670634043" sldId="641"/>
            <ac:spMk id="2" creationId="{23082428-1082-9742-A7F1-2E456EA5C198}"/>
          </ac:spMkLst>
        </pc:spChg>
        <pc:picChg chg="mod">
          <ac:chgData name="Martin Schedlbauer" userId="99666baf021553f1" providerId="LiveId" clId="{049BBAE6-CF1C-8041-A86F-0170A6B07E93}" dt="2020-11-14T22:51:24.795" v="14" actId="1076"/>
          <ac:picMkLst>
            <pc:docMk/>
            <pc:sldMk cId="2670634043" sldId="641"/>
            <ac:picMk id="14" creationId="{AB12AA72-BD5F-0745-AA6E-110938DA9281}"/>
          </ac:picMkLst>
        </pc:picChg>
      </pc:sldChg>
      <pc:sldChg chg="modSp mod">
        <pc:chgData name="Martin Schedlbauer" userId="99666baf021553f1" providerId="LiveId" clId="{049BBAE6-CF1C-8041-A86F-0170A6B07E93}" dt="2020-11-14T22:51:35.672" v="16" actId="1076"/>
        <pc:sldMkLst>
          <pc:docMk/>
          <pc:sldMk cId="10923677" sldId="642"/>
        </pc:sldMkLst>
        <pc:spChg chg="mod">
          <ac:chgData name="Martin Schedlbauer" userId="99666baf021553f1" providerId="LiveId" clId="{049BBAE6-CF1C-8041-A86F-0170A6B07E93}" dt="2020-11-14T22:51:34.327" v="15" actId="14100"/>
          <ac:spMkLst>
            <pc:docMk/>
            <pc:sldMk cId="10923677" sldId="642"/>
            <ac:spMk id="2" creationId="{23082428-1082-9742-A7F1-2E456EA5C198}"/>
          </ac:spMkLst>
        </pc:spChg>
        <pc:picChg chg="mod">
          <ac:chgData name="Martin Schedlbauer" userId="99666baf021553f1" providerId="LiveId" clId="{049BBAE6-CF1C-8041-A86F-0170A6B07E93}" dt="2020-11-14T22:51:35.672" v="16" actId="1076"/>
          <ac:picMkLst>
            <pc:docMk/>
            <pc:sldMk cId="10923677" sldId="642"/>
            <ac:picMk id="14" creationId="{AB12AA72-BD5F-0745-AA6E-110938DA9281}"/>
          </ac:picMkLst>
        </pc:picChg>
      </pc:sldChg>
      <pc:sldChg chg="modSp mod">
        <pc:chgData name="Martin Schedlbauer" userId="99666baf021553f1" providerId="LiveId" clId="{049BBAE6-CF1C-8041-A86F-0170A6B07E93}" dt="2020-11-14T22:51:54.036" v="18" actId="1076"/>
        <pc:sldMkLst>
          <pc:docMk/>
          <pc:sldMk cId="2856084640" sldId="643"/>
        </pc:sldMkLst>
        <pc:spChg chg="mod">
          <ac:chgData name="Martin Schedlbauer" userId="99666baf021553f1" providerId="LiveId" clId="{049BBAE6-CF1C-8041-A86F-0170A6B07E93}" dt="2020-11-14T22:51:39.483" v="17" actId="14100"/>
          <ac:spMkLst>
            <pc:docMk/>
            <pc:sldMk cId="2856084640" sldId="643"/>
            <ac:spMk id="2" creationId="{23082428-1082-9742-A7F1-2E456EA5C198}"/>
          </ac:spMkLst>
        </pc:spChg>
        <pc:picChg chg="mod">
          <ac:chgData name="Martin Schedlbauer" userId="99666baf021553f1" providerId="LiveId" clId="{049BBAE6-CF1C-8041-A86F-0170A6B07E93}" dt="2020-11-14T22:51:54.036" v="18" actId="1076"/>
          <ac:picMkLst>
            <pc:docMk/>
            <pc:sldMk cId="2856084640" sldId="643"/>
            <ac:picMk id="14" creationId="{AB12AA72-BD5F-0745-AA6E-110938DA9281}"/>
          </ac:picMkLst>
        </pc:picChg>
      </pc:sldChg>
      <pc:sldChg chg="modSp mod">
        <pc:chgData name="Martin Schedlbauer" userId="99666baf021553f1" providerId="LiveId" clId="{049BBAE6-CF1C-8041-A86F-0170A6B07E93}" dt="2020-11-15T12:29:21.941" v="536" actId="1076"/>
        <pc:sldMkLst>
          <pc:docMk/>
          <pc:sldMk cId="183855129" sldId="915"/>
        </pc:sldMkLst>
        <pc:spChg chg="mod">
          <ac:chgData name="Martin Schedlbauer" userId="99666baf021553f1" providerId="LiveId" clId="{049BBAE6-CF1C-8041-A86F-0170A6B07E93}" dt="2020-11-15T12:29:20.333" v="535" actId="14100"/>
          <ac:spMkLst>
            <pc:docMk/>
            <pc:sldMk cId="183855129" sldId="915"/>
            <ac:spMk id="2" creationId="{7B4984FA-8890-9C41-B1B9-6DBD7CC64145}"/>
          </ac:spMkLst>
        </pc:spChg>
        <pc:picChg chg="mod">
          <ac:chgData name="Martin Schedlbauer" userId="99666baf021553f1" providerId="LiveId" clId="{049BBAE6-CF1C-8041-A86F-0170A6B07E93}" dt="2020-11-15T12:29:21.941" v="536" actId="1076"/>
          <ac:picMkLst>
            <pc:docMk/>
            <pc:sldMk cId="183855129" sldId="915"/>
            <ac:picMk id="9" creationId="{A567AAD0-4AF3-3843-B6B8-F4A41F77E662}"/>
          </ac:picMkLst>
        </pc:picChg>
      </pc:sldChg>
      <pc:sldChg chg="modSp mod">
        <pc:chgData name="Martin Schedlbauer" userId="99666baf021553f1" providerId="LiveId" clId="{049BBAE6-CF1C-8041-A86F-0170A6B07E93}" dt="2020-11-14T22:47:41.589" v="5" actId="27636"/>
        <pc:sldMkLst>
          <pc:docMk/>
          <pc:sldMk cId="405817410" sldId="919"/>
        </pc:sldMkLst>
        <pc:spChg chg="mod">
          <ac:chgData name="Martin Schedlbauer" userId="99666baf021553f1" providerId="LiveId" clId="{049BBAE6-CF1C-8041-A86F-0170A6B07E93}" dt="2020-11-14T22:47:41.589" v="5" actId="27636"/>
          <ac:spMkLst>
            <pc:docMk/>
            <pc:sldMk cId="405817410" sldId="919"/>
            <ac:spMk id="2" creationId="{58EDB9E4-7F30-44EE-BFD1-A5A73EAA26CC}"/>
          </ac:spMkLst>
        </pc:spChg>
      </pc:sldChg>
      <pc:sldChg chg="modSp mod">
        <pc:chgData name="Martin Schedlbauer" userId="99666baf021553f1" providerId="LiveId" clId="{049BBAE6-CF1C-8041-A86F-0170A6B07E93}" dt="2020-11-14T22:47:41.616" v="6" actId="27636"/>
        <pc:sldMkLst>
          <pc:docMk/>
          <pc:sldMk cId="1881155812" sldId="920"/>
        </pc:sldMkLst>
        <pc:spChg chg="mod">
          <ac:chgData name="Martin Schedlbauer" userId="99666baf021553f1" providerId="LiveId" clId="{049BBAE6-CF1C-8041-A86F-0170A6B07E93}" dt="2020-11-14T22:47:41.616" v="6" actId="27636"/>
          <ac:spMkLst>
            <pc:docMk/>
            <pc:sldMk cId="1881155812" sldId="920"/>
            <ac:spMk id="2" creationId="{58EDB9E4-7F30-44EE-BFD1-A5A73EAA26CC}"/>
          </ac:spMkLst>
        </pc:spChg>
      </pc:sldChg>
      <pc:sldChg chg="modSp mod">
        <pc:chgData name="Martin Schedlbauer" userId="99666baf021553f1" providerId="LiveId" clId="{049BBAE6-CF1C-8041-A86F-0170A6B07E93}" dt="2020-11-22T19:22:55.383" v="2825" actId="20577"/>
        <pc:sldMkLst>
          <pc:docMk/>
          <pc:sldMk cId="3047168833" sldId="929"/>
        </pc:sldMkLst>
        <pc:spChg chg="mod">
          <ac:chgData name="Martin Schedlbauer" userId="99666baf021553f1" providerId="LiveId" clId="{049BBAE6-CF1C-8041-A86F-0170A6B07E93}" dt="2020-11-22T19:22:55.383" v="2825" actId="20577"/>
          <ac:spMkLst>
            <pc:docMk/>
            <pc:sldMk cId="3047168833" sldId="929"/>
            <ac:spMk id="6" creationId="{00000000-0000-0000-0000-000000000000}"/>
          </ac:spMkLst>
        </pc:spChg>
      </pc:sldChg>
      <pc:sldChg chg="modSp add del mod">
        <pc:chgData name="Martin Schedlbauer" userId="99666baf021553f1" providerId="LiveId" clId="{049BBAE6-CF1C-8041-A86F-0170A6B07E93}" dt="2020-11-19T21:15:44.112" v="537" actId="2696"/>
        <pc:sldMkLst>
          <pc:docMk/>
          <pc:sldMk cId="3506268414" sldId="944"/>
        </pc:sldMkLst>
        <pc:spChg chg="mod">
          <ac:chgData name="Martin Schedlbauer" userId="99666baf021553f1" providerId="LiveId" clId="{049BBAE6-CF1C-8041-A86F-0170A6B07E93}" dt="2020-11-14T22:52:28.596" v="55" actId="20577"/>
          <ac:spMkLst>
            <pc:docMk/>
            <pc:sldMk cId="3506268414" sldId="944"/>
            <ac:spMk id="6" creationId="{00000000-0000-0000-0000-000000000000}"/>
          </ac:spMkLst>
        </pc:spChg>
      </pc:sldChg>
      <pc:sldChg chg="modSp add del mod">
        <pc:chgData name="Martin Schedlbauer" userId="99666baf021553f1" providerId="LiveId" clId="{049BBAE6-CF1C-8041-A86F-0170A6B07E93}" dt="2020-11-15T12:27:43.739" v="526" actId="2696"/>
        <pc:sldMkLst>
          <pc:docMk/>
          <pc:sldMk cId="3459679891" sldId="945"/>
        </pc:sldMkLst>
        <pc:spChg chg="mod">
          <ac:chgData name="Martin Schedlbauer" userId="99666baf021553f1" providerId="LiveId" clId="{049BBAE6-CF1C-8041-A86F-0170A6B07E93}" dt="2020-11-15T03:51:51.589" v="311" actId="20577"/>
          <ac:spMkLst>
            <pc:docMk/>
            <pc:sldMk cId="3459679891" sldId="945"/>
            <ac:spMk id="7" creationId="{00000000-0000-0000-0000-000000000000}"/>
          </ac:spMkLst>
        </pc:spChg>
      </pc:sldChg>
      <pc:sldChg chg="add">
        <pc:chgData name="Martin Schedlbauer" userId="99666baf021553f1" providerId="LiveId" clId="{049BBAE6-CF1C-8041-A86F-0170A6B07E93}" dt="2020-11-15T12:27:50.343" v="529"/>
        <pc:sldMkLst>
          <pc:docMk/>
          <pc:sldMk cId="3600302980" sldId="945"/>
        </pc:sldMkLst>
      </pc:sldChg>
      <pc:sldChg chg="add">
        <pc:chgData name="Martin Schedlbauer" userId="99666baf021553f1" providerId="LiveId" clId="{049BBAE6-CF1C-8041-A86F-0170A6B07E93}" dt="2020-11-15T12:27:50.343" v="529"/>
        <pc:sldMkLst>
          <pc:docMk/>
          <pc:sldMk cId="1431247853" sldId="946"/>
        </pc:sldMkLst>
      </pc:sldChg>
      <pc:sldChg chg="addSp delSp modSp new del mod modClrScheme chgLayout">
        <pc:chgData name="Martin Schedlbauer" userId="99666baf021553f1" providerId="LiveId" clId="{049BBAE6-CF1C-8041-A86F-0170A6B07E93}" dt="2020-11-15T12:27:43.744" v="527" actId="2696"/>
        <pc:sldMkLst>
          <pc:docMk/>
          <pc:sldMk cId="2358176162" sldId="946"/>
        </pc:sldMkLst>
        <pc:spChg chg="del mod ord">
          <ac:chgData name="Martin Schedlbauer" userId="99666baf021553f1" providerId="LiveId" clId="{049BBAE6-CF1C-8041-A86F-0170A6B07E93}" dt="2020-11-15T03:51:59.349" v="313" actId="700"/>
          <ac:spMkLst>
            <pc:docMk/>
            <pc:sldMk cId="2358176162" sldId="946"/>
            <ac:spMk id="2" creationId="{898E483E-E3A7-C24C-8C0C-F91662D3DB95}"/>
          </ac:spMkLst>
        </pc:spChg>
        <pc:spChg chg="del mod ord">
          <ac:chgData name="Martin Schedlbauer" userId="99666baf021553f1" providerId="LiveId" clId="{049BBAE6-CF1C-8041-A86F-0170A6B07E93}" dt="2020-11-15T03:51:59.349" v="313" actId="700"/>
          <ac:spMkLst>
            <pc:docMk/>
            <pc:sldMk cId="2358176162" sldId="946"/>
            <ac:spMk id="3" creationId="{3893E2AC-CFA1-CB47-82DF-CE731A4A7174}"/>
          </ac:spMkLst>
        </pc:spChg>
        <pc:spChg chg="mod ord">
          <ac:chgData name="Martin Schedlbauer" userId="99666baf021553f1" providerId="LiveId" clId="{049BBAE6-CF1C-8041-A86F-0170A6B07E93}" dt="2020-11-15T03:51:59.349" v="313" actId="700"/>
          <ac:spMkLst>
            <pc:docMk/>
            <pc:sldMk cId="2358176162" sldId="946"/>
            <ac:spMk id="4" creationId="{AFA2C42F-54B3-5A4B-BC80-3D7F802535BB}"/>
          </ac:spMkLst>
        </pc:spChg>
        <pc:spChg chg="mod ord">
          <ac:chgData name="Martin Schedlbauer" userId="99666baf021553f1" providerId="LiveId" clId="{049BBAE6-CF1C-8041-A86F-0170A6B07E93}" dt="2020-11-15T03:51:59.349" v="313" actId="700"/>
          <ac:spMkLst>
            <pc:docMk/>
            <pc:sldMk cId="2358176162" sldId="946"/>
            <ac:spMk id="5" creationId="{7D8F0830-6257-8841-B0DB-A39F084400DC}"/>
          </ac:spMkLst>
        </pc:spChg>
        <pc:spChg chg="mod ord">
          <ac:chgData name="Martin Schedlbauer" userId="99666baf021553f1" providerId="LiveId" clId="{049BBAE6-CF1C-8041-A86F-0170A6B07E93}" dt="2020-11-15T03:51:59.349" v="313" actId="700"/>
          <ac:spMkLst>
            <pc:docMk/>
            <pc:sldMk cId="2358176162" sldId="946"/>
            <ac:spMk id="6" creationId="{35B05D64-ACD5-FB41-8D02-9C21D9F6E2A9}"/>
          </ac:spMkLst>
        </pc:spChg>
        <pc:spChg chg="add mod ord">
          <ac:chgData name="Martin Schedlbauer" userId="99666baf021553f1" providerId="LiveId" clId="{049BBAE6-CF1C-8041-A86F-0170A6B07E93}" dt="2020-11-15T03:53:12.416" v="371" actId="20577"/>
          <ac:spMkLst>
            <pc:docMk/>
            <pc:sldMk cId="2358176162" sldId="946"/>
            <ac:spMk id="7" creationId="{0F2883FB-7C05-0940-AB66-848D9D97B281}"/>
          </ac:spMkLst>
        </pc:spChg>
        <pc:spChg chg="add del mod ord">
          <ac:chgData name="Martin Schedlbauer" userId="99666baf021553f1" providerId="LiveId" clId="{049BBAE6-CF1C-8041-A86F-0170A6B07E93}" dt="2020-11-15T03:53:14.888" v="372" actId="478"/>
          <ac:spMkLst>
            <pc:docMk/>
            <pc:sldMk cId="2358176162" sldId="946"/>
            <ac:spMk id="8" creationId="{6FFE9F83-D089-C745-93AB-7EC7D62FD416}"/>
          </ac:spMkLst>
        </pc:spChg>
        <pc:spChg chg="add mod">
          <ac:chgData name="Martin Schedlbauer" userId="99666baf021553f1" providerId="LiveId" clId="{049BBAE6-CF1C-8041-A86F-0170A6B07E93}" dt="2020-11-15T03:53:41.402" v="376" actId="1076"/>
          <ac:spMkLst>
            <pc:docMk/>
            <pc:sldMk cId="2358176162" sldId="946"/>
            <ac:spMk id="9" creationId="{E7F6D700-BC12-734B-97C8-737D34F17F59}"/>
          </ac:spMkLst>
        </pc:spChg>
      </pc:sldChg>
      <pc:sldChg chg="addSp delSp modSp new del mod ord">
        <pc:chgData name="Martin Schedlbauer" userId="99666baf021553f1" providerId="LiveId" clId="{049BBAE6-CF1C-8041-A86F-0170A6B07E93}" dt="2020-11-15T12:27:43.749" v="528" actId="2696"/>
        <pc:sldMkLst>
          <pc:docMk/>
          <pc:sldMk cId="1585369790" sldId="947"/>
        </pc:sldMkLst>
        <pc:spChg chg="mod">
          <ac:chgData name="Martin Schedlbauer" userId="99666baf021553f1" providerId="LiveId" clId="{049BBAE6-CF1C-8041-A86F-0170A6B07E93}" dt="2020-11-15T03:52:51.807" v="353" actId="20577"/>
          <ac:spMkLst>
            <pc:docMk/>
            <pc:sldMk cId="1585369790" sldId="947"/>
            <ac:spMk id="2" creationId="{4650B638-E026-2E47-AE67-E0AC09E45B41}"/>
          </ac:spMkLst>
        </pc:spChg>
        <pc:spChg chg="del">
          <ac:chgData name="Martin Schedlbauer" userId="99666baf021553f1" providerId="LiveId" clId="{049BBAE6-CF1C-8041-A86F-0170A6B07E93}" dt="2020-11-15T03:52:04.998" v="315" actId="478"/>
          <ac:spMkLst>
            <pc:docMk/>
            <pc:sldMk cId="1585369790" sldId="947"/>
            <ac:spMk id="3" creationId="{2220446E-2FB0-9D4B-BE9F-829064DEDAE3}"/>
          </ac:spMkLst>
        </pc:spChg>
        <pc:spChg chg="add mod">
          <ac:chgData name="Martin Schedlbauer" userId="99666baf021553f1" providerId="LiveId" clId="{049BBAE6-CF1C-8041-A86F-0170A6B07E93}" dt="2020-11-15T03:52:58.535" v="354" actId="207"/>
          <ac:spMkLst>
            <pc:docMk/>
            <pc:sldMk cId="1585369790" sldId="947"/>
            <ac:spMk id="7" creationId="{09968071-8916-C045-9B2E-759665EF3D97}"/>
          </ac:spMkLst>
        </pc:spChg>
      </pc:sldChg>
      <pc:sldChg chg="add">
        <pc:chgData name="Martin Schedlbauer" userId="99666baf021553f1" providerId="LiveId" clId="{049BBAE6-CF1C-8041-A86F-0170A6B07E93}" dt="2020-11-15T12:27:50.343" v="529"/>
        <pc:sldMkLst>
          <pc:docMk/>
          <pc:sldMk cId="2804194284" sldId="947"/>
        </pc:sldMkLst>
      </pc:sldChg>
      <pc:sldChg chg="modSp add mod ord">
        <pc:chgData name="Martin Schedlbauer" userId="99666baf021553f1" providerId="LiveId" clId="{049BBAE6-CF1C-8041-A86F-0170A6B07E93}" dt="2020-11-20T17:57:55.548" v="637" actId="20578"/>
        <pc:sldMkLst>
          <pc:docMk/>
          <pc:sldMk cId="3880516971" sldId="948"/>
        </pc:sldMkLst>
        <pc:spChg chg="mod">
          <ac:chgData name="Martin Schedlbauer" userId="99666baf021553f1" providerId="LiveId" clId="{049BBAE6-CF1C-8041-A86F-0170A6B07E93}" dt="2020-11-15T04:04:42.974" v="525" actId="20577"/>
          <ac:spMkLst>
            <pc:docMk/>
            <pc:sldMk cId="3880516971" sldId="948"/>
            <ac:spMk id="2" creationId="{00000000-0000-0000-0000-000000000000}"/>
          </ac:spMkLst>
        </pc:spChg>
        <pc:spChg chg="mod">
          <ac:chgData name="Martin Schedlbauer" userId="99666baf021553f1" providerId="LiveId" clId="{049BBAE6-CF1C-8041-A86F-0170A6B07E93}" dt="2020-11-15T04:03:51.314" v="503" actId="20577"/>
          <ac:spMkLst>
            <pc:docMk/>
            <pc:sldMk cId="3880516971" sldId="948"/>
            <ac:spMk id="3" creationId="{00000000-0000-0000-0000-000000000000}"/>
          </ac:spMkLst>
        </pc:spChg>
        <pc:spChg chg="mod">
          <ac:chgData name="Martin Schedlbauer" userId="99666baf021553f1" providerId="LiveId" clId="{049BBAE6-CF1C-8041-A86F-0170A6B07E93}" dt="2020-11-15T04:04:27.128" v="508" actId="13926"/>
          <ac:spMkLst>
            <pc:docMk/>
            <pc:sldMk cId="3880516971" sldId="948"/>
            <ac:spMk id="7" creationId="{00000000-0000-0000-0000-000000000000}"/>
          </ac:spMkLst>
        </pc:spChg>
        <pc:spChg chg="mod">
          <ac:chgData name="Martin Schedlbauer" userId="99666baf021553f1" providerId="LiveId" clId="{049BBAE6-CF1C-8041-A86F-0170A6B07E93}" dt="2020-11-15T04:04:23.441" v="507" actId="13926"/>
          <ac:spMkLst>
            <pc:docMk/>
            <pc:sldMk cId="3880516971" sldId="948"/>
            <ac:spMk id="8" creationId="{00000000-0000-0000-0000-000000000000}"/>
          </ac:spMkLst>
        </pc:spChg>
        <pc:spChg chg="mod">
          <ac:chgData name="Martin Schedlbauer" userId="99666baf021553f1" providerId="LiveId" clId="{049BBAE6-CF1C-8041-A86F-0170A6B07E93}" dt="2020-11-15T04:02:46.027" v="480" actId="1076"/>
          <ac:spMkLst>
            <pc:docMk/>
            <pc:sldMk cId="3880516971" sldId="948"/>
            <ac:spMk id="9" creationId="{00000000-0000-0000-0000-000000000000}"/>
          </ac:spMkLst>
        </pc:spChg>
        <pc:spChg chg="mod">
          <ac:chgData name="Martin Schedlbauer" userId="99666baf021553f1" providerId="LiveId" clId="{049BBAE6-CF1C-8041-A86F-0170A6B07E93}" dt="2020-11-15T04:02:57.207" v="483" actId="14100"/>
          <ac:spMkLst>
            <pc:docMk/>
            <pc:sldMk cId="3880516971" sldId="948"/>
            <ac:spMk id="10" creationId="{00000000-0000-0000-0000-000000000000}"/>
          </ac:spMkLst>
        </pc:spChg>
        <pc:spChg chg="mod">
          <ac:chgData name="Martin Schedlbauer" userId="99666baf021553f1" providerId="LiveId" clId="{049BBAE6-CF1C-8041-A86F-0170A6B07E93}" dt="2020-11-15T04:03:00.785" v="484" actId="14100"/>
          <ac:spMkLst>
            <pc:docMk/>
            <pc:sldMk cId="3880516971" sldId="948"/>
            <ac:spMk id="11" creationId="{00000000-0000-0000-0000-000000000000}"/>
          </ac:spMkLst>
        </pc:spChg>
        <pc:spChg chg="mod">
          <ac:chgData name="Martin Schedlbauer" userId="99666baf021553f1" providerId="LiveId" clId="{049BBAE6-CF1C-8041-A86F-0170A6B07E93}" dt="2020-11-15T04:02:49.021" v="481" actId="14100"/>
          <ac:spMkLst>
            <pc:docMk/>
            <pc:sldMk cId="3880516971" sldId="948"/>
            <ac:spMk id="12" creationId="{00000000-0000-0000-0000-000000000000}"/>
          </ac:spMkLst>
        </pc:spChg>
      </pc:sldChg>
      <pc:sldChg chg="add">
        <pc:chgData name="Martin Schedlbauer" userId="99666baf021553f1" providerId="LiveId" clId="{049BBAE6-CF1C-8041-A86F-0170A6B07E93}" dt="2020-11-15T12:28:13.663" v="530"/>
        <pc:sldMkLst>
          <pc:docMk/>
          <pc:sldMk cId="4256933735" sldId="949"/>
        </pc:sldMkLst>
      </pc:sldChg>
      <pc:sldChg chg="add ord">
        <pc:chgData name="Martin Schedlbauer" userId="99666baf021553f1" providerId="LiveId" clId="{049BBAE6-CF1C-8041-A86F-0170A6B07E93}" dt="2020-11-15T12:28:24.196" v="532" actId="20578"/>
        <pc:sldMkLst>
          <pc:docMk/>
          <pc:sldMk cId="3981689799" sldId="950"/>
        </pc:sldMkLst>
      </pc:sldChg>
      <pc:sldChg chg="add">
        <pc:chgData name="Martin Schedlbauer" userId="99666baf021553f1" providerId="LiveId" clId="{049BBAE6-CF1C-8041-A86F-0170A6B07E93}" dt="2020-11-15T12:28:31.503" v="533"/>
        <pc:sldMkLst>
          <pc:docMk/>
          <pc:sldMk cId="3713868988" sldId="951"/>
        </pc:sldMkLst>
      </pc:sldChg>
      <pc:sldChg chg="add">
        <pc:chgData name="Martin Schedlbauer" userId="99666baf021553f1" providerId="LiveId" clId="{049BBAE6-CF1C-8041-A86F-0170A6B07E93}" dt="2020-11-15T12:28:33.954" v="534"/>
        <pc:sldMkLst>
          <pc:docMk/>
          <pc:sldMk cId="581027546" sldId="952"/>
        </pc:sldMkLst>
      </pc:sldChg>
      <pc:sldChg chg="modSp add mod ord">
        <pc:chgData name="Martin Schedlbauer" userId="99666baf021553f1" providerId="LiveId" clId="{049BBAE6-CF1C-8041-A86F-0170A6B07E93}" dt="2020-11-20T18:02:39.097" v="844" actId="20578"/>
        <pc:sldMkLst>
          <pc:docMk/>
          <pc:sldMk cId="44025945" sldId="953"/>
        </pc:sldMkLst>
        <pc:spChg chg="mod">
          <ac:chgData name="Martin Schedlbauer" userId="99666baf021553f1" providerId="LiveId" clId="{049BBAE6-CF1C-8041-A86F-0170A6B07E93}" dt="2020-11-20T17:58:19.746" v="664" actId="2711"/>
          <ac:spMkLst>
            <pc:docMk/>
            <pc:sldMk cId="44025945" sldId="953"/>
            <ac:spMk id="2" creationId="{00000000-0000-0000-0000-000000000000}"/>
          </ac:spMkLst>
        </pc:spChg>
        <pc:spChg chg="mod">
          <ac:chgData name="Martin Schedlbauer" userId="99666baf021553f1" providerId="LiveId" clId="{049BBAE6-CF1C-8041-A86F-0170A6B07E93}" dt="2020-11-20T18:01:33.801" v="808" actId="14100"/>
          <ac:spMkLst>
            <pc:docMk/>
            <pc:sldMk cId="44025945" sldId="953"/>
            <ac:spMk id="7" creationId="{00000000-0000-0000-0000-000000000000}"/>
          </ac:spMkLst>
        </pc:spChg>
        <pc:spChg chg="mod">
          <ac:chgData name="Martin Schedlbauer" userId="99666baf021553f1" providerId="LiveId" clId="{049BBAE6-CF1C-8041-A86F-0170A6B07E93}" dt="2020-11-20T18:02:05.853" v="843" actId="14100"/>
          <ac:spMkLst>
            <pc:docMk/>
            <pc:sldMk cId="44025945" sldId="953"/>
            <ac:spMk id="9" creationId="{00000000-0000-0000-0000-000000000000}"/>
          </ac:spMkLst>
        </pc:spChg>
      </pc:sldChg>
      <pc:sldChg chg="modSp add mod">
        <pc:chgData name="Martin Schedlbauer" userId="99666baf021553f1" providerId="LiveId" clId="{049BBAE6-CF1C-8041-A86F-0170A6B07E93}" dt="2020-11-20T19:43:19.486" v="1328" actId="1076"/>
        <pc:sldMkLst>
          <pc:docMk/>
          <pc:sldMk cId="339623121" sldId="954"/>
        </pc:sldMkLst>
        <pc:spChg chg="mod">
          <ac:chgData name="Martin Schedlbauer" userId="99666baf021553f1" providerId="LiveId" clId="{049BBAE6-CF1C-8041-A86F-0170A6B07E93}" dt="2020-11-20T19:40:24.984" v="951" actId="20577"/>
          <ac:spMkLst>
            <pc:docMk/>
            <pc:sldMk cId="339623121" sldId="954"/>
            <ac:spMk id="2" creationId="{00000000-0000-0000-0000-000000000000}"/>
          </ac:spMkLst>
        </pc:spChg>
        <pc:spChg chg="mod">
          <ac:chgData name="Martin Schedlbauer" userId="99666baf021553f1" providerId="LiveId" clId="{049BBAE6-CF1C-8041-A86F-0170A6B07E93}" dt="2020-11-20T19:43:10.836" v="1327" actId="2711"/>
          <ac:spMkLst>
            <pc:docMk/>
            <pc:sldMk cId="339623121" sldId="954"/>
            <ac:spMk id="7" creationId="{00000000-0000-0000-0000-000000000000}"/>
          </ac:spMkLst>
        </pc:spChg>
        <pc:spChg chg="mod">
          <ac:chgData name="Martin Schedlbauer" userId="99666baf021553f1" providerId="LiveId" clId="{049BBAE6-CF1C-8041-A86F-0170A6B07E93}" dt="2020-11-20T19:43:19.486" v="1328" actId="1076"/>
          <ac:spMkLst>
            <pc:docMk/>
            <pc:sldMk cId="339623121" sldId="954"/>
            <ac:spMk id="9" creationId="{00000000-0000-0000-0000-000000000000}"/>
          </ac:spMkLst>
        </pc:spChg>
      </pc:sldChg>
      <pc:sldChg chg="addSp delSp modSp new mod">
        <pc:chgData name="Martin Schedlbauer" userId="99666baf021553f1" providerId="LiveId" clId="{049BBAE6-CF1C-8041-A86F-0170A6B07E93}" dt="2020-11-20T19:55:01.232" v="1566" actId="1076"/>
        <pc:sldMkLst>
          <pc:docMk/>
          <pc:sldMk cId="2678285577" sldId="955"/>
        </pc:sldMkLst>
        <pc:spChg chg="mod">
          <ac:chgData name="Martin Schedlbauer" userId="99666baf021553f1" providerId="LiveId" clId="{049BBAE6-CF1C-8041-A86F-0170A6B07E93}" dt="2020-11-20T19:50:01.537" v="1440" actId="20577"/>
          <ac:spMkLst>
            <pc:docMk/>
            <pc:sldMk cId="2678285577" sldId="955"/>
            <ac:spMk id="2" creationId="{F0B7A2E1-5B43-9D4D-A4FB-C78F2C364892}"/>
          </ac:spMkLst>
        </pc:spChg>
        <pc:spChg chg="del">
          <ac:chgData name="Martin Schedlbauer" userId="99666baf021553f1" providerId="LiveId" clId="{049BBAE6-CF1C-8041-A86F-0170A6B07E93}" dt="2020-11-20T19:47:13.897" v="1371" actId="478"/>
          <ac:spMkLst>
            <pc:docMk/>
            <pc:sldMk cId="2678285577" sldId="955"/>
            <ac:spMk id="3" creationId="{834E42EE-E3A9-0846-9B3F-F7A3FE4B7BA0}"/>
          </ac:spMkLst>
        </pc:spChg>
        <pc:spChg chg="add mod">
          <ac:chgData name="Martin Schedlbauer" userId="99666baf021553f1" providerId="LiveId" clId="{049BBAE6-CF1C-8041-A86F-0170A6B07E93}" dt="2020-11-20T19:48:09.534" v="1409" actId="1076"/>
          <ac:spMkLst>
            <pc:docMk/>
            <pc:sldMk cId="2678285577" sldId="955"/>
            <ac:spMk id="8" creationId="{16004FF2-E549-A34F-9655-6F891F859693}"/>
          </ac:spMkLst>
        </pc:spChg>
        <pc:spChg chg="add mod">
          <ac:chgData name="Martin Schedlbauer" userId="99666baf021553f1" providerId="LiveId" clId="{049BBAE6-CF1C-8041-A86F-0170A6B07E93}" dt="2020-11-20T19:48:01.042" v="1407" actId="14100"/>
          <ac:spMkLst>
            <pc:docMk/>
            <pc:sldMk cId="2678285577" sldId="955"/>
            <ac:spMk id="9" creationId="{BD5B4EA5-E85E-5946-AFE2-DE9A4BB3F288}"/>
          </ac:spMkLst>
        </pc:spChg>
        <pc:spChg chg="add mod">
          <ac:chgData name="Martin Schedlbauer" userId="99666baf021553f1" providerId="LiveId" clId="{049BBAE6-CF1C-8041-A86F-0170A6B07E93}" dt="2020-11-20T19:49:13.957" v="1422" actId="1076"/>
          <ac:spMkLst>
            <pc:docMk/>
            <pc:sldMk cId="2678285577" sldId="955"/>
            <ac:spMk id="11" creationId="{31406880-546B-7A42-9B6E-ABA46DE1D5B8}"/>
          </ac:spMkLst>
        </pc:spChg>
        <pc:spChg chg="add mod">
          <ac:chgData name="Martin Schedlbauer" userId="99666baf021553f1" providerId="LiveId" clId="{049BBAE6-CF1C-8041-A86F-0170A6B07E93}" dt="2020-11-20T19:49:22.883" v="1425" actId="14100"/>
          <ac:spMkLst>
            <pc:docMk/>
            <pc:sldMk cId="2678285577" sldId="955"/>
            <ac:spMk id="12" creationId="{335A2C9E-07CE-C745-9920-2C780D0C5997}"/>
          </ac:spMkLst>
        </pc:spChg>
        <pc:spChg chg="add mod">
          <ac:chgData name="Martin Schedlbauer" userId="99666baf021553f1" providerId="LiveId" clId="{049BBAE6-CF1C-8041-A86F-0170A6B07E93}" dt="2020-11-20T19:49:42.291" v="1428" actId="14100"/>
          <ac:spMkLst>
            <pc:docMk/>
            <pc:sldMk cId="2678285577" sldId="955"/>
            <ac:spMk id="13" creationId="{712AB484-EF67-1B48-A906-50031B919809}"/>
          </ac:spMkLst>
        </pc:spChg>
        <pc:spChg chg="add mod">
          <ac:chgData name="Martin Schedlbauer" userId="99666baf021553f1" providerId="LiveId" clId="{049BBAE6-CF1C-8041-A86F-0170A6B07E93}" dt="2020-11-20T19:53:43.260" v="1493" actId="14100"/>
          <ac:spMkLst>
            <pc:docMk/>
            <pc:sldMk cId="2678285577" sldId="955"/>
            <ac:spMk id="15" creationId="{51AE6607-F899-8345-AE48-A4DF27DD30CC}"/>
          </ac:spMkLst>
        </pc:spChg>
        <pc:spChg chg="add mod">
          <ac:chgData name="Martin Schedlbauer" userId="99666baf021553f1" providerId="LiveId" clId="{049BBAE6-CF1C-8041-A86F-0170A6B07E93}" dt="2020-11-20T19:54:25.091" v="1562" actId="1076"/>
          <ac:spMkLst>
            <pc:docMk/>
            <pc:sldMk cId="2678285577" sldId="955"/>
            <ac:spMk id="16" creationId="{B0546BCB-BEC5-B94C-9ECD-632FC6F29278}"/>
          </ac:spMkLst>
        </pc:spChg>
        <pc:spChg chg="add mod">
          <ac:chgData name="Martin Schedlbauer" userId="99666baf021553f1" providerId="LiveId" clId="{049BBAE6-CF1C-8041-A86F-0170A6B07E93}" dt="2020-11-20T19:55:01.232" v="1566" actId="1076"/>
          <ac:spMkLst>
            <pc:docMk/>
            <pc:sldMk cId="2678285577" sldId="955"/>
            <ac:spMk id="19" creationId="{AB70DCB1-AD0D-CB42-AFB2-CF372C53BC4F}"/>
          </ac:spMkLst>
        </pc:spChg>
        <pc:picChg chg="add mod">
          <ac:chgData name="Martin Schedlbauer" userId="99666baf021553f1" providerId="LiveId" clId="{049BBAE6-CF1C-8041-A86F-0170A6B07E93}" dt="2020-11-20T19:48:34.614" v="1413" actId="14100"/>
          <ac:picMkLst>
            <pc:docMk/>
            <pc:sldMk cId="2678285577" sldId="955"/>
            <ac:picMk id="7" creationId="{EF450774-F458-D24A-8531-67881F29EB6F}"/>
          </ac:picMkLst>
        </pc:picChg>
        <pc:picChg chg="add mod">
          <ac:chgData name="Martin Schedlbauer" userId="99666baf021553f1" providerId="LiveId" clId="{049BBAE6-CF1C-8041-A86F-0170A6B07E93}" dt="2020-11-20T19:48:32.004" v="1412" actId="1076"/>
          <ac:picMkLst>
            <pc:docMk/>
            <pc:sldMk cId="2678285577" sldId="955"/>
            <ac:picMk id="10" creationId="{56E50161-E9EF-5347-81C9-DF58D6CFB9DB}"/>
          </ac:picMkLst>
        </pc:picChg>
        <pc:picChg chg="add mod">
          <ac:chgData name="Martin Schedlbauer" userId="99666baf021553f1" providerId="LiveId" clId="{049BBAE6-CF1C-8041-A86F-0170A6B07E93}" dt="2020-11-20T19:53:23.996" v="1490" actId="1035"/>
          <ac:picMkLst>
            <pc:docMk/>
            <pc:sldMk cId="2678285577" sldId="955"/>
            <ac:picMk id="14" creationId="{09A56518-C169-E44F-A2B5-3815E7B27D20}"/>
          </ac:picMkLst>
        </pc:picChg>
        <pc:cxnChg chg="add mod">
          <ac:chgData name="Martin Schedlbauer" userId="99666baf021553f1" providerId="LiveId" clId="{049BBAE6-CF1C-8041-A86F-0170A6B07E93}" dt="2020-11-20T19:54:49.554" v="1564" actId="208"/>
          <ac:cxnSpMkLst>
            <pc:docMk/>
            <pc:sldMk cId="2678285577" sldId="955"/>
            <ac:cxnSpMk id="18" creationId="{2696A8FB-E506-1244-B6F1-247FE8C5B5C6}"/>
          </ac:cxnSpMkLst>
        </pc:cxnChg>
      </pc:sldChg>
      <pc:sldChg chg="addSp delSp modSp add mod">
        <pc:chgData name="Martin Schedlbauer" userId="99666baf021553f1" providerId="LiveId" clId="{049BBAE6-CF1C-8041-A86F-0170A6B07E93}" dt="2020-11-20T19:59:24.186" v="1975" actId="20577"/>
        <pc:sldMkLst>
          <pc:docMk/>
          <pc:sldMk cId="2305031794" sldId="956"/>
        </pc:sldMkLst>
        <pc:spChg chg="mod">
          <ac:chgData name="Martin Schedlbauer" userId="99666baf021553f1" providerId="LiveId" clId="{049BBAE6-CF1C-8041-A86F-0170A6B07E93}" dt="2020-11-20T19:50:15.824" v="1457" actId="27636"/>
          <ac:spMkLst>
            <pc:docMk/>
            <pc:sldMk cId="2305031794" sldId="956"/>
            <ac:spMk id="2" creationId="{F0B7A2E1-5B43-9D4D-A4FB-C78F2C364892}"/>
          </ac:spMkLst>
        </pc:spChg>
        <pc:spChg chg="mod">
          <ac:chgData name="Martin Schedlbauer" userId="99666baf021553f1" providerId="LiveId" clId="{049BBAE6-CF1C-8041-A86F-0170A6B07E93}" dt="2020-11-20T19:50:50.727" v="1466"/>
          <ac:spMkLst>
            <pc:docMk/>
            <pc:sldMk cId="2305031794" sldId="956"/>
            <ac:spMk id="8" creationId="{16004FF2-E549-A34F-9655-6F891F859693}"/>
          </ac:spMkLst>
        </pc:spChg>
        <pc:spChg chg="del">
          <ac:chgData name="Martin Schedlbauer" userId="99666baf021553f1" providerId="LiveId" clId="{049BBAE6-CF1C-8041-A86F-0170A6B07E93}" dt="2020-11-20T19:50:28.806" v="1462" actId="478"/>
          <ac:spMkLst>
            <pc:docMk/>
            <pc:sldMk cId="2305031794" sldId="956"/>
            <ac:spMk id="9" creationId="{BD5B4EA5-E85E-5946-AFE2-DE9A4BB3F288}"/>
          </ac:spMkLst>
        </pc:spChg>
        <pc:spChg chg="del">
          <ac:chgData name="Martin Schedlbauer" userId="99666baf021553f1" providerId="LiveId" clId="{049BBAE6-CF1C-8041-A86F-0170A6B07E93}" dt="2020-11-20T19:50:24.610" v="1461" actId="478"/>
          <ac:spMkLst>
            <pc:docMk/>
            <pc:sldMk cId="2305031794" sldId="956"/>
            <ac:spMk id="11" creationId="{31406880-546B-7A42-9B6E-ABA46DE1D5B8}"/>
          </ac:spMkLst>
        </pc:spChg>
        <pc:spChg chg="del">
          <ac:chgData name="Martin Schedlbauer" userId="99666baf021553f1" providerId="LiveId" clId="{049BBAE6-CF1C-8041-A86F-0170A6B07E93}" dt="2020-11-20T19:50:24.610" v="1461" actId="478"/>
          <ac:spMkLst>
            <pc:docMk/>
            <pc:sldMk cId="2305031794" sldId="956"/>
            <ac:spMk id="12" creationId="{335A2C9E-07CE-C745-9920-2C780D0C5997}"/>
          </ac:spMkLst>
        </pc:spChg>
        <pc:spChg chg="mod">
          <ac:chgData name="Martin Schedlbauer" userId="99666baf021553f1" providerId="LiveId" clId="{049BBAE6-CF1C-8041-A86F-0170A6B07E93}" dt="2020-11-20T19:52:17.188" v="1483" actId="1076"/>
          <ac:spMkLst>
            <pc:docMk/>
            <pc:sldMk cId="2305031794" sldId="956"/>
            <ac:spMk id="13" creationId="{712AB484-EF67-1B48-A906-50031B919809}"/>
          </ac:spMkLst>
        </pc:spChg>
        <pc:spChg chg="add mod">
          <ac:chgData name="Martin Schedlbauer" userId="99666baf021553f1" providerId="LiveId" clId="{049BBAE6-CF1C-8041-A86F-0170A6B07E93}" dt="2020-11-20T19:52:03.245" v="1479" actId="1076"/>
          <ac:spMkLst>
            <pc:docMk/>
            <pc:sldMk cId="2305031794" sldId="956"/>
            <ac:spMk id="15" creationId="{CA915F45-45AA-2E4A-8486-0C035AF59385}"/>
          </ac:spMkLst>
        </pc:spChg>
        <pc:spChg chg="add mod">
          <ac:chgData name="Martin Schedlbauer" userId="99666baf021553f1" providerId="LiveId" clId="{049BBAE6-CF1C-8041-A86F-0170A6B07E93}" dt="2020-11-20T19:51:59.567" v="1478" actId="1076"/>
          <ac:spMkLst>
            <pc:docMk/>
            <pc:sldMk cId="2305031794" sldId="956"/>
            <ac:spMk id="16" creationId="{6C82E412-0B0D-9C49-BE23-E75F1DC7F131}"/>
          </ac:spMkLst>
        </pc:spChg>
        <pc:spChg chg="add mod">
          <ac:chgData name="Martin Schedlbauer" userId="99666baf021553f1" providerId="LiveId" clId="{049BBAE6-CF1C-8041-A86F-0170A6B07E93}" dt="2020-11-20T19:59:24.186" v="1975" actId="20577"/>
          <ac:spMkLst>
            <pc:docMk/>
            <pc:sldMk cId="2305031794" sldId="956"/>
            <ac:spMk id="17" creationId="{04A11A07-3236-934B-9AEB-D45F25A99AD7}"/>
          </ac:spMkLst>
        </pc:spChg>
        <pc:picChg chg="add mod">
          <ac:chgData name="Martin Schedlbauer" userId="99666baf021553f1" providerId="LiveId" clId="{049BBAE6-CF1C-8041-A86F-0170A6B07E93}" dt="2020-11-20T19:51:21.691" v="1470" actId="14100"/>
          <ac:picMkLst>
            <pc:docMk/>
            <pc:sldMk cId="2305031794" sldId="956"/>
            <ac:picMk id="3" creationId="{EEE0603B-09FB-6240-BE01-24F2428583EA}"/>
          </ac:picMkLst>
        </pc:picChg>
        <pc:picChg chg="del">
          <ac:chgData name="Martin Schedlbauer" userId="99666baf021553f1" providerId="LiveId" clId="{049BBAE6-CF1C-8041-A86F-0170A6B07E93}" dt="2020-11-20T19:50:19.176" v="1458" actId="478"/>
          <ac:picMkLst>
            <pc:docMk/>
            <pc:sldMk cId="2305031794" sldId="956"/>
            <ac:picMk id="7" creationId="{EF450774-F458-D24A-8531-67881F29EB6F}"/>
          </ac:picMkLst>
        </pc:picChg>
        <pc:picChg chg="del">
          <ac:chgData name="Martin Schedlbauer" userId="99666baf021553f1" providerId="LiveId" clId="{049BBAE6-CF1C-8041-A86F-0170A6B07E93}" dt="2020-11-20T19:50:20.053" v="1459" actId="478"/>
          <ac:picMkLst>
            <pc:docMk/>
            <pc:sldMk cId="2305031794" sldId="956"/>
            <ac:picMk id="10" creationId="{56E50161-E9EF-5347-81C9-DF58D6CFB9DB}"/>
          </ac:picMkLst>
        </pc:picChg>
        <pc:picChg chg="add mod">
          <ac:chgData name="Martin Schedlbauer" userId="99666baf021553f1" providerId="LiveId" clId="{049BBAE6-CF1C-8041-A86F-0170A6B07E93}" dt="2020-11-20T19:51:49.633" v="1475" actId="1076"/>
          <ac:picMkLst>
            <pc:docMk/>
            <pc:sldMk cId="2305031794" sldId="956"/>
            <ac:picMk id="14" creationId="{EC893F52-A81D-5B4B-A0BD-9006A3AAC190}"/>
          </ac:picMkLst>
        </pc:picChg>
      </pc:sldChg>
      <pc:sldChg chg="modSp new mod ord">
        <pc:chgData name="Martin Schedlbauer" userId="99666baf021553f1" providerId="LiveId" clId="{049BBAE6-CF1C-8041-A86F-0170A6B07E93}" dt="2020-11-22T19:03:35.128" v="2138" actId="20577"/>
        <pc:sldMkLst>
          <pc:docMk/>
          <pc:sldMk cId="1556338951" sldId="957"/>
        </pc:sldMkLst>
        <pc:spChg chg="mod">
          <ac:chgData name="Martin Schedlbauer" userId="99666baf021553f1" providerId="LiveId" clId="{049BBAE6-CF1C-8041-A86F-0170A6B07E93}" dt="2020-11-22T19:03:02.969" v="2011" actId="20577"/>
          <ac:spMkLst>
            <pc:docMk/>
            <pc:sldMk cId="1556338951" sldId="957"/>
            <ac:spMk id="2" creationId="{68D62512-EC17-9E46-9E1D-B13BAF1D1309}"/>
          </ac:spMkLst>
        </pc:spChg>
        <pc:spChg chg="mod">
          <ac:chgData name="Martin Schedlbauer" userId="99666baf021553f1" providerId="LiveId" clId="{049BBAE6-CF1C-8041-A86F-0170A6B07E93}" dt="2020-11-22T19:03:35.128" v="2138" actId="20577"/>
          <ac:spMkLst>
            <pc:docMk/>
            <pc:sldMk cId="1556338951" sldId="957"/>
            <ac:spMk id="3" creationId="{D4BD5482-E7D5-1246-BF20-5D5DCA55127A}"/>
          </ac:spMkLst>
        </pc:spChg>
      </pc:sldChg>
      <pc:sldChg chg="modSp add mod">
        <pc:chgData name="Martin Schedlbauer" userId="99666baf021553f1" providerId="LiveId" clId="{049BBAE6-CF1C-8041-A86F-0170A6B07E93}" dt="2020-11-22T19:05:36.365" v="2217" actId="20577"/>
        <pc:sldMkLst>
          <pc:docMk/>
          <pc:sldMk cId="2560487278" sldId="958"/>
        </pc:sldMkLst>
        <pc:spChg chg="mod">
          <ac:chgData name="Martin Schedlbauer" userId="99666baf021553f1" providerId="LiveId" clId="{049BBAE6-CF1C-8041-A86F-0170A6B07E93}" dt="2020-11-22T19:05:36.365" v="2217" actId="20577"/>
          <ac:spMkLst>
            <pc:docMk/>
            <pc:sldMk cId="2560487278" sldId="958"/>
            <ac:spMk id="3" creationId="{532149A0-FC2D-46AC-B92E-28D098B631EE}"/>
          </ac:spMkLst>
        </pc:spChg>
      </pc:sldChg>
      <pc:sldChg chg="modSp add mod">
        <pc:chgData name="Martin Schedlbauer" userId="99666baf021553f1" providerId="LiveId" clId="{049BBAE6-CF1C-8041-A86F-0170A6B07E93}" dt="2020-11-22T19:05:55.253" v="2219" actId="20577"/>
        <pc:sldMkLst>
          <pc:docMk/>
          <pc:sldMk cId="291299232" sldId="959"/>
        </pc:sldMkLst>
        <pc:spChg chg="mod">
          <ac:chgData name="Martin Schedlbauer" userId="99666baf021553f1" providerId="LiveId" clId="{049BBAE6-CF1C-8041-A86F-0170A6B07E93}" dt="2020-11-22T19:05:55.253" v="2219" actId="20577"/>
          <ac:spMkLst>
            <pc:docMk/>
            <pc:sldMk cId="291299232" sldId="959"/>
            <ac:spMk id="3" creationId="{936556C6-7D71-463E-898A-2E204E933306}"/>
          </ac:spMkLst>
        </pc:spChg>
      </pc:sldChg>
      <pc:sldChg chg="add">
        <pc:chgData name="Martin Schedlbauer" userId="99666baf021553f1" providerId="LiveId" clId="{049BBAE6-CF1C-8041-A86F-0170A6B07E93}" dt="2020-11-22T19:04:18.721" v="2139"/>
        <pc:sldMkLst>
          <pc:docMk/>
          <pc:sldMk cId="3714049928" sldId="960"/>
        </pc:sldMkLst>
      </pc:sldChg>
      <pc:sldChg chg="add">
        <pc:chgData name="Martin Schedlbauer" userId="99666baf021553f1" providerId="LiveId" clId="{049BBAE6-CF1C-8041-A86F-0170A6B07E93}" dt="2020-11-22T19:04:18.721" v="2139"/>
        <pc:sldMkLst>
          <pc:docMk/>
          <pc:sldMk cId="1834754441" sldId="961"/>
        </pc:sldMkLst>
      </pc:sldChg>
      <pc:sldChg chg="add del">
        <pc:chgData name="Martin Schedlbauer" userId="99666baf021553f1" providerId="LiveId" clId="{049BBAE6-CF1C-8041-A86F-0170A6B07E93}" dt="2020-11-22T19:10:55.493" v="2273"/>
        <pc:sldMkLst>
          <pc:docMk/>
          <pc:sldMk cId="175102978" sldId="962"/>
        </pc:sldMkLst>
      </pc:sldChg>
      <pc:sldChg chg="modSp new mod">
        <pc:chgData name="Martin Schedlbauer" userId="99666baf021553f1" providerId="LiveId" clId="{049BBAE6-CF1C-8041-A86F-0170A6B07E93}" dt="2020-11-22T19:20:55.060" v="2790" actId="114"/>
        <pc:sldMkLst>
          <pc:docMk/>
          <pc:sldMk cId="663731189" sldId="962"/>
        </pc:sldMkLst>
        <pc:spChg chg="mod">
          <ac:chgData name="Martin Schedlbauer" userId="99666baf021553f1" providerId="LiveId" clId="{049BBAE6-CF1C-8041-A86F-0170A6B07E93}" dt="2020-11-22T19:15:50.038" v="2609" actId="108"/>
          <ac:spMkLst>
            <pc:docMk/>
            <pc:sldMk cId="663731189" sldId="962"/>
            <ac:spMk id="2" creationId="{69990A36-F1D5-CD40-B86B-9A529227D1B8}"/>
          </ac:spMkLst>
        </pc:spChg>
        <pc:spChg chg="mod">
          <ac:chgData name="Martin Schedlbauer" userId="99666baf021553f1" providerId="LiveId" clId="{049BBAE6-CF1C-8041-A86F-0170A6B07E93}" dt="2020-11-22T19:20:55.060" v="2790" actId="114"/>
          <ac:spMkLst>
            <pc:docMk/>
            <pc:sldMk cId="663731189" sldId="962"/>
            <ac:spMk id="3" creationId="{8DEB69EE-F9F6-7A41-9407-DBD512E13911}"/>
          </ac:spMkLst>
        </pc:spChg>
      </pc:sldChg>
      <pc:sldChg chg="addSp delSp modSp new mod">
        <pc:chgData name="Martin Schedlbauer" userId="99666baf021553f1" providerId="LiveId" clId="{049BBAE6-CF1C-8041-A86F-0170A6B07E93}" dt="2020-11-24T16:26:26.525" v="3803" actId="20577"/>
        <pc:sldMkLst>
          <pc:docMk/>
          <pc:sldMk cId="710670565" sldId="963"/>
        </pc:sldMkLst>
        <pc:spChg chg="mod">
          <ac:chgData name="Martin Schedlbauer" userId="99666baf021553f1" providerId="LiveId" clId="{049BBAE6-CF1C-8041-A86F-0170A6B07E93}" dt="2020-11-24T16:26:26.525" v="3803" actId="20577"/>
          <ac:spMkLst>
            <pc:docMk/>
            <pc:sldMk cId="710670565" sldId="963"/>
            <ac:spMk id="2" creationId="{EBFA8FDB-DE16-C44F-B9E7-747C92AF4B08}"/>
          </ac:spMkLst>
        </pc:spChg>
        <pc:spChg chg="del">
          <ac:chgData name="Martin Schedlbauer" userId="99666baf021553f1" providerId="LiveId" clId="{049BBAE6-CF1C-8041-A86F-0170A6B07E93}" dt="2020-11-23T21:21:13.048" v="3204" actId="478"/>
          <ac:spMkLst>
            <pc:docMk/>
            <pc:sldMk cId="710670565" sldId="963"/>
            <ac:spMk id="3" creationId="{23D477C0-0041-9446-97CB-AFFB6D8A4F74}"/>
          </ac:spMkLst>
        </pc:spChg>
        <pc:spChg chg="add mod">
          <ac:chgData name="Martin Schedlbauer" userId="99666baf021553f1" providerId="LiveId" clId="{049BBAE6-CF1C-8041-A86F-0170A6B07E93}" dt="2020-11-24T15:54:12.338" v="3797" actId="1076"/>
          <ac:spMkLst>
            <pc:docMk/>
            <pc:sldMk cId="710670565" sldId="963"/>
            <ac:spMk id="9" creationId="{72730B23-5E00-D643-8585-45556388DE9F}"/>
          </ac:spMkLst>
        </pc:spChg>
        <pc:spChg chg="add mod">
          <ac:chgData name="Martin Schedlbauer" userId="99666baf021553f1" providerId="LiveId" clId="{049BBAE6-CF1C-8041-A86F-0170A6B07E93}" dt="2020-11-24T15:54:12.338" v="3797" actId="1076"/>
          <ac:spMkLst>
            <pc:docMk/>
            <pc:sldMk cId="710670565" sldId="963"/>
            <ac:spMk id="10" creationId="{679EAB6D-BA30-6240-B185-2021F452C0BC}"/>
          </ac:spMkLst>
        </pc:spChg>
        <pc:spChg chg="add mod">
          <ac:chgData name="Martin Schedlbauer" userId="99666baf021553f1" providerId="LiveId" clId="{049BBAE6-CF1C-8041-A86F-0170A6B07E93}" dt="2020-11-24T15:54:18.300" v="3799" actId="1076"/>
          <ac:spMkLst>
            <pc:docMk/>
            <pc:sldMk cId="710670565" sldId="963"/>
            <ac:spMk id="11" creationId="{50592F70-3B9A-DE4F-9DFE-1B58BED7EE92}"/>
          </ac:spMkLst>
        </pc:spChg>
        <pc:picChg chg="add mod">
          <ac:chgData name="Martin Schedlbauer" userId="99666baf021553f1" providerId="LiveId" clId="{049BBAE6-CF1C-8041-A86F-0170A6B07E93}" dt="2020-11-23T21:22:49.091" v="3210" actId="1076"/>
          <ac:picMkLst>
            <pc:docMk/>
            <pc:sldMk cId="710670565" sldId="963"/>
            <ac:picMk id="8" creationId="{2B791658-FF9D-154C-8913-1B8B51DA365A}"/>
          </ac:picMkLst>
        </pc:picChg>
      </pc:sldChg>
      <pc:sldChg chg="add del">
        <pc:chgData name="Martin Schedlbauer" userId="99666baf021553f1" providerId="LiveId" clId="{049BBAE6-CF1C-8041-A86F-0170A6B07E93}" dt="2020-11-22T19:10:55.493" v="2273"/>
        <pc:sldMkLst>
          <pc:docMk/>
          <pc:sldMk cId="2938833961" sldId="963"/>
        </pc:sldMkLst>
      </pc:sldChg>
      <pc:sldChg chg="addSp delSp modSp add mod chgLayout">
        <pc:chgData name="Martin Schedlbauer" userId="99666baf021553f1" providerId="LiveId" clId="{049BBAE6-CF1C-8041-A86F-0170A6B07E93}" dt="2020-11-24T16:26:17.086" v="3801" actId="20577"/>
        <pc:sldMkLst>
          <pc:docMk/>
          <pc:sldMk cId="517339524" sldId="964"/>
        </pc:sldMkLst>
        <pc:spChg chg="mod ord">
          <ac:chgData name="Martin Schedlbauer" userId="99666baf021553f1" providerId="LiveId" clId="{049BBAE6-CF1C-8041-A86F-0170A6B07E93}" dt="2020-11-24T16:26:17.086" v="3801" actId="20577"/>
          <ac:spMkLst>
            <pc:docMk/>
            <pc:sldMk cId="517339524" sldId="964"/>
            <ac:spMk id="2" creationId="{EBFA8FDB-DE16-C44F-B9E7-747C92AF4B08}"/>
          </ac:spMkLst>
        </pc:spChg>
        <pc:spChg chg="add del mod">
          <ac:chgData name="Martin Schedlbauer" userId="99666baf021553f1" providerId="LiveId" clId="{049BBAE6-CF1C-8041-A86F-0170A6B07E93}" dt="2020-11-23T22:16:07.332" v="3338" actId="6264"/>
          <ac:spMkLst>
            <pc:docMk/>
            <pc:sldMk cId="517339524" sldId="964"/>
            <ac:spMk id="3" creationId="{FCAF6183-C67B-C944-B041-BC5886D5DA12}"/>
          </ac:spMkLst>
        </pc:spChg>
        <pc:spChg chg="mod ord">
          <ac:chgData name="Martin Schedlbauer" userId="99666baf021553f1" providerId="LiveId" clId="{049BBAE6-CF1C-8041-A86F-0170A6B07E93}" dt="2020-11-23T22:16:07.332" v="3338" actId="6264"/>
          <ac:spMkLst>
            <pc:docMk/>
            <pc:sldMk cId="517339524" sldId="964"/>
            <ac:spMk id="4" creationId="{E9C248A9-9AB3-054E-9A43-1FDC000B7917}"/>
          </ac:spMkLst>
        </pc:spChg>
        <pc:spChg chg="mod ord">
          <ac:chgData name="Martin Schedlbauer" userId="99666baf021553f1" providerId="LiveId" clId="{049BBAE6-CF1C-8041-A86F-0170A6B07E93}" dt="2020-11-23T22:16:07.332" v="3338" actId="6264"/>
          <ac:spMkLst>
            <pc:docMk/>
            <pc:sldMk cId="517339524" sldId="964"/>
            <ac:spMk id="5" creationId="{2B87E1B4-228D-0C4C-9D03-AFEDA087D81C}"/>
          </ac:spMkLst>
        </pc:spChg>
        <pc:spChg chg="mod ord">
          <ac:chgData name="Martin Schedlbauer" userId="99666baf021553f1" providerId="LiveId" clId="{049BBAE6-CF1C-8041-A86F-0170A6B07E93}" dt="2020-11-23T22:16:07.332" v="3338" actId="6264"/>
          <ac:spMkLst>
            <pc:docMk/>
            <pc:sldMk cId="517339524" sldId="964"/>
            <ac:spMk id="6" creationId="{2DF665DB-3A54-8143-84ED-B33408C0DC94}"/>
          </ac:spMkLst>
        </pc:spChg>
        <pc:spChg chg="add del mod">
          <ac:chgData name="Martin Schedlbauer" userId="99666baf021553f1" providerId="LiveId" clId="{049BBAE6-CF1C-8041-A86F-0170A6B07E93}" dt="2020-11-23T22:16:07.332" v="3338" actId="6264"/>
          <ac:spMkLst>
            <pc:docMk/>
            <pc:sldMk cId="517339524" sldId="964"/>
            <ac:spMk id="7" creationId="{1412D3D7-A897-F649-A230-241708CC179C}"/>
          </ac:spMkLst>
        </pc:spChg>
        <pc:spChg chg="del">
          <ac:chgData name="Martin Schedlbauer" userId="99666baf021553f1" providerId="LiveId" clId="{049BBAE6-CF1C-8041-A86F-0170A6B07E93}" dt="2020-11-23T22:16:04.766" v="3337" actId="478"/>
          <ac:spMkLst>
            <pc:docMk/>
            <pc:sldMk cId="517339524" sldId="964"/>
            <ac:spMk id="9" creationId="{72730B23-5E00-D643-8585-45556388DE9F}"/>
          </ac:spMkLst>
        </pc:spChg>
        <pc:spChg chg="del">
          <ac:chgData name="Martin Schedlbauer" userId="99666baf021553f1" providerId="LiveId" clId="{049BBAE6-CF1C-8041-A86F-0170A6B07E93}" dt="2020-11-23T22:16:04.766" v="3337" actId="478"/>
          <ac:spMkLst>
            <pc:docMk/>
            <pc:sldMk cId="517339524" sldId="964"/>
            <ac:spMk id="10" creationId="{679EAB6D-BA30-6240-B185-2021F452C0BC}"/>
          </ac:spMkLst>
        </pc:spChg>
        <pc:spChg chg="add del mod">
          <ac:chgData name="Martin Schedlbauer" userId="99666baf021553f1" providerId="LiveId" clId="{049BBAE6-CF1C-8041-A86F-0170A6B07E93}" dt="2020-11-23T22:16:07.332" v="3338" actId="6264"/>
          <ac:spMkLst>
            <pc:docMk/>
            <pc:sldMk cId="517339524" sldId="964"/>
            <ac:spMk id="11" creationId="{DCAADD42-5AFE-1D47-A8C6-100C8E30B8D2}"/>
          </ac:spMkLst>
        </pc:spChg>
        <pc:spChg chg="add del mod">
          <ac:chgData name="Martin Schedlbauer" userId="99666baf021553f1" providerId="LiveId" clId="{049BBAE6-CF1C-8041-A86F-0170A6B07E93}" dt="2020-11-23T22:16:07.332" v="3338" actId="6264"/>
          <ac:spMkLst>
            <pc:docMk/>
            <pc:sldMk cId="517339524" sldId="964"/>
            <ac:spMk id="12" creationId="{FC6130BE-FF33-FC49-9658-3DE011661E65}"/>
          </ac:spMkLst>
        </pc:spChg>
        <pc:spChg chg="add mod ord">
          <ac:chgData name="Martin Schedlbauer" userId="99666baf021553f1" providerId="LiveId" clId="{049BBAE6-CF1C-8041-A86F-0170A6B07E93}" dt="2020-11-23T22:17:10.732" v="3444" actId="14100"/>
          <ac:spMkLst>
            <pc:docMk/>
            <pc:sldMk cId="517339524" sldId="964"/>
            <ac:spMk id="13" creationId="{2C61543E-5826-BE43-89D2-CC3E76A3D986}"/>
          </ac:spMkLst>
        </pc:spChg>
      </pc:sldChg>
      <pc:sldChg chg="add del">
        <pc:chgData name="Martin Schedlbauer" userId="99666baf021553f1" providerId="LiveId" clId="{049BBAE6-CF1C-8041-A86F-0170A6B07E93}" dt="2020-11-22T19:10:55.493" v="2273"/>
        <pc:sldMkLst>
          <pc:docMk/>
          <pc:sldMk cId="3687382264" sldId="964"/>
        </pc:sldMkLst>
      </pc:sldChg>
      <pc:sldChg chg="addSp delSp modSp add mod">
        <pc:chgData name="Martin Schedlbauer" userId="99666baf021553f1" providerId="LiveId" clId="{049BBAE6-CF1C-8041-A86F-0170A6B07E93}" dt="2020-11-23T22:45:28.835" v="3793" actId="20577"/>
        <pc:sldMkLst>
          <pc:docMk/>
          <pc:sldMk cId="1024009009" sldId="965"/>
        </pc:sldMkLst>
        <pc:spChg chg="del mod">
          <ac:chgData name="Martin Schedlbauer" userId="99666baf021553f1" providerId="LiveId" clId="{049BBAE6-CF1C-8041-A86F-0170A6B07E93}" dt="2020-11-23T22:20:32.211" v="3512" actId="478"/>
          <ac:spMkLst>
            <pc:docMk/>
            <pc:sldMk cId="1024009009" sldId="965"/>
            <ac:spMk id="2" creationId="{EBFA8FDB-DE16-C44F-B9E7-747C92AF4B08}"/>
          </ac:spMkLst>
        </pc:spChg>
        <pc:spChg chg="add del mod">
          <ac:chgData name="Martin Schedlbauer" userId="99666baf021553f1" providerId="LiveId" clId="{049BBAE6-CF1C-8041-A86F-0170A6B07E93}" dt="2020-11-23T22:18:14.756" v="3489" actId="478"/>
          <ac:spMkLst>
            <pc:docMk/>
            <pc:sldMk cId="1024009009" sldId="965"/>
            <ac:spMk id="7" creationId="{8C25196E-0495-F84B-9FDD-7239DC8491C5}"/>
          </ac:spMkLst>
        </pc:spChg>
        <pc:spChg chg="add del mod">
          <ac:chgData name="Martin Schedlbauer" userId="99666baf021553f1" providerId="LiveId" clId="{049BBAE6-CF1C-8041-A86F-0170A6B07E93}" dt="2020-11-23T22:18:31.682" v="3491"/>
          <ac:spMkLst>
            <pc:docMk/>
            <pc:sldMk cId="1024009009" sldId="965"/>
            <ac:spMk id="9" creationId="{69275683-FBA9-594D-AA07-1D769AAC73E4}"/>
          </ac:spMkLst>
        </pc:spChg>
        <pc:spChg chg="add del mod">
          <ac:chgData name="Martin Schedlbauer" userId="99666baf021553f1" providerId="LiveId" clId="{049BBAE6-CF1C-8041-A86F-0170A6B07E93}" dt="2020-11-23T22:19:06.392" v="3493"/>
          <ac:spMkLst>
            <pc:docMk/>
            <pc:sldMk cId="1024009009" sldId="965"/>
            <ac:spMk id="10" creationId="{06A9CE15-0685-0243-8454-6740C822E21B}"/>
          </ac:spMkLst>
        </pc:spChg>
        <pc:spChg chg="add mod">
          <ac:chgData name="Martin Schedlbauer" userId="99666baf021553f1" providerId="LiveId" clId="{049BBAE6-CF1C-8041-A86F-0170A6B07E93}" dt="2020-11-23T22:45:28.835" v="3793" actId="20577"/>
          <ac:spMkLst>
            <pc:docMk/>
            <pc:sldMk cId="1024009009" sldId="965"/>
            <ac:spMk id="11" creationId="{62753AE7-8DDE-5944-9D0D-D171F05F2653}"/>
          </ac:spMkLst>
        </pc:spChg>
        <pc:spChg chg="del">
          <ac:chgData name="Martin Schedlbauer" userId="99666baf021553f1" providerId="LiveId" clId="{049BBAE6-CF1C-8041-A86F-0170A6B07E93}" dt="2020-11-23T22:17:48.524" v="3465" actId="478"/>
          <ac:spMkLst>
            <pc:docMk/>
            <pc:sldMk cId="1024009009" sldId="965"/>
            <ac:spMk id="13" creationId="{2C61543E-5826-BE43-89D2-CC3E76A3D986}"/>
          </ac:spMkLst>
        </pc:spChg>
        <pc:spChg chg="add del mod">
          <ac:chgData name="Martin Schedlbauer" userId="99666baf021553f1" providerId="LiveId" clId="{049BBAE6-CF1C-8041-A86F-0170A6B07E93}" dt="2020-11-23T22:20:35.169" v="3513" actId="478"/>
          <ac:spMkLst>
            <pc:docMk/>
            <pc:sldMk cId="1024009009" sldId="965"/>
            <ac:spMk id="14" creationId="{1723D431-28FB-3D4D-B772-852EE7ADC54C}"/>
          </ac:spMkLst>
        </pc:spChg>
        <pc:spChg chg="add mod">
          <ac:chgData name="Martin Schedlbauer" userId="99666baf021553f1" providerId="LiveId" clId="{049BBAE6-CF1C-8041-A86F-0170A6B07E93}" dt="2020-11-23T22:28:42.348" v="3750" actId="20577"/>
          <ac:spMkLst>
            <pc:docMk/>
            <pc:sldMk cId="1024009009" sldId="965"/>
            <ac:spMk id="15" creationId="{4895540A-AB6E-EC4B-89B0-418E2EFE8B4D}"/>
          </ac:spMkLst>
        </pc:spChg>
        <pc:picChg chg="del">
          <ac:chgData name="Martin Schedlbauer" userId="99666baf021553f1" providerId="LiveId" clId="{049BBAE6-CF1C-8041-A86F-0170A6B07E93}" dt="2020-11-23T22:20:37.272" v="3514" actId="478"/>
          <ac:picMkLst>
            <pc:docMk/>
            <pc:sldMk cId="1024009009" sldId="965"/>
            <ac:picMk id="8" creationId="{2B791658-FF9D-154C-8913-1B8B51DA365A}"/>
          </ac:picMkLst>
        </pc:picChg>
      </pc:sldChg>
      <pc:sldChg chg="add del">
        <pc:chgData name="Martin Schedlbauer" userId="99666baf021553f1" providerId="LiveId" clId="{049BBAE6-CF1C-8041-A86F-0170A6B07E93}" dt="2020-11-22T19:10:55.493" v="2273"/>
        <pc:sldMkLst>
          <pc:docMk/>
          <pc:sldMk cId="4015594168" sldId="965"/>
        </pc:sldMkLst>
      </pc:sldChg>
      <pc:sldChg chg="modSp add mod">
        <pc:chgData name="Martin Schedlbauer" userId="99666baf021553f1" providerId="LiveId" clId="{049BBAE6-CF1C-8041-A86F-0170A6B07E93}" dt="2020-11-24T16:27:38.966" v="3985" actId="27636"/>
        <pc:sldMkLst>
          <pc:docMk/>
          <pc:sldMk cId="3359054524" sldId="966"/>
        </pc:sldMkLst>
        <pc:spChg chg="mod">
          <ac:chgData name="Martin Schedlbauer" userId="99666baf021553f1" providerId="LiveId" clId="{049BBAE6-CF1C-8041-A86F-0170A6B07E93}" dt="2020-11-24T16:26:44.018" v="3832" actId="20577"/>
          <ac:spMkLst>
            <pc:docMk/>
            <pc:sldMk cId="3359054524" sldId="966"/>
            <ac:spMk id="2" creationId="{EBFA8FDB-DE16-C44F-B9E7-747C92AF4B08}"/>
          </ac:spMkLst>
        </pc:spChg>
        <pc:spChg chg="mod">
          <ac:chgData name="Martin Schedlbauer" userId="99666baf021553f1" providerId="LiveId" clId="{049BBAE6-CF1C-8041-A86F-0170A6B07E93}" dt="2020-11-24T16:27:38.966" v="3985" actId="27636"/>
          <ac:spMkLst>
            <pc:docMk/>
            <pc:sldMk cId="3359054524" sldId="966"/>
            <ac:spMk id="13" creationId="{2C61543E-5826-BE43-89D2-CC3E76A3D986}"/>
          </ac:spMkLst>
        </pc:spChg>
      </pc:sldChg>
      <pc:sldMasterChg chg="modSp mod">
        <pc:chgData name="Martin Schedlbauer" userId="99666baf021553f1" providerId="LiveId" clId="{049BBAE6-CF1C-8041-A86F-0170A6B07E93}" dt="2020-11-14T22:48:01.882" v="9" actId="207"/>
        <pc:sldMasterMkLst>
          <pc:docMk/>
          <pc:sldMasterMk cId="0" sldId="2147483648"/>
        </pc:sldMasterMkLst>
        <pc:spChg chg="mod">
          <ac:chgData name="Martin Schedlbauer" userId="99666baf021553f1" providerId="LiveId" clId="{049BBAE6-CF1C-8041-A86F-0170A6B07E93}" dt="2020-11-14T22:48:01.882" v="9" actId="207"/>
          <ac:spMkLst>
            <pc:docMk/>
            <pc:sldMasterMk cId="0" sldId="2147483648"/>
            <ac:spMk id="2" creationId="{00000000-0000-0000-0000-000000000000}"/>
          </ac:spMkLst>
        </pc:spChg>
      </pc:sldMasterChg>
    </pc:docChg>
  </pc:docChgLst>
  <pc:docChgLst>
    <pc:chgData name="Martin Schedlbauer" userId="99666baf021553f1" providerId="LiveId" clId="{98D080EB-1666-D14A-B3AF-5D5CD1CFC68F}"/>
    <pc:docChg chg="custSel addSld modSld">
      <pc:chgData name="Martin Schedlbauer" userId="99666baf021553f1" providerId="LiveId" clId="{98D080EB-1666-D14A-B3AF-5D5CD1CFC68F}" dt="2021-10-20T23:42:33.431" v="345" actId="114"/>
      <pc:docMkLst>
        <pc:docMk/>
      </pc:docMkLst>
      <pc:sldChg chg="modSp mod">
        <pc:chgData name="Martin Schedlbauer" userId="99666baf021553f1" providerId="LiveId" clId="{98D080EB-1666-D14A-B3AF-5D5CD1CFC68F}" dt="2021-10-14T16:03:24.098" v="31" actId="114"/>
        <pc:sldMkLst>
          <pc:docMk/>
          <pc:sldMk cId="574398037" sldId="463"/>
        </pc:sldMkLst>
        <pc:spChg chg="mod">
          <ac:chgData name="Martin Schedlbauer" userId="99666baf021553f1" providerId="LiveId" clId="{98D080EB-1666-D14A-B3AF-5D5CD1CFC68F}" dt="2021-10-14T16:03:24.098" v="31" actId="114"/>
          <ac:spMkLst>
            <pc:docMk/>
            <pc:sldMk cId="574398037" sldId="463"/>
            <ac:spMk id="3" creationId="{532149A0-FC2D-46AC-B92E-28D098B631EE}"/>
          </ac:spMkLst>
        </pc:spChg>
      </pc:sldChg>
      <pc:sldChg chg="modSp mod">
        <pc:chgData name="Martin Schedlbauer" userId="99666baf021553f1" providerId="LiveId" clId="{98D080EB-1666-D14A-B3AF-5D5CD1CFC68F}" dt="2021-10-14T16:04:29.277" v="34" actId="33524"/>
        <pc:sldMkLst>
          <pc:docMk/>
          <pc:sldMk cId="2515910830" sldId="464"/>
        </pc:sldMkLst>
        <pc:spChg chg="mod">
          <ac:chgData name="Martin Schedlbauer" userId="99666baf021553f1" providerId="LiveId" clId="{98D080EB-1666-D14A-B3AF-5D5CD1CFC68F}" dt="2021-10-14T16:04:29.277" v="34" actId="33524"/>
          <ac:spMkLst>
            <pc:docMk/>
            <pc:sldMk cId="2515910830" sldId="464"/>
            <ac:spMk id="3" creationId="{936556C6-7D71-463E-898A-2E204E933306}"/>
          </ac:spMkLst>
        </pc:spChg>
      </pc:sldChg>
      <pc:sldChg chg="modSp">
        <pc:chgData name="Martin Schedlbauer" userId="99666baf021553f1" providerId="LiveId" clId="{98D080EB-1666-D14A-B3AF-5D5CD1CFC68F}" dt="2021-10-14T16:06:11.928" v="37" actId="33524"/>
        <pc:sldMkLst>
          <pc:docMk/>
          <pc:sldMk cId="671352357" sldId="466"/>
        </pc:sldMkLst>
        <pc:graphicFrameChg chg="mod">
          <ac:chgData name="Martin Schedlbauer" userId="99666baf021553f1" providerId="LiveId" clId="{98D080EB-1666-D14A-B3AF-5D5CD1CFC68F}" dt="2021-10-14T16:06:11.928" v="37" actId="33524"/>
          <ac:graphicFrameMkLst>
            <pc:docMk/>
            <pc:sldMk cId="671352357" sldId="466"/>
            <ac:graphicFrameMk id="8" creationId="{BE08C830-EB74-4D29-B5C7-ABBBC5FDD990}"/>
          </ac:graphicFrameMkLst>
        </pc:graphicFrameChg>
      </pc:sldChg>
      <pc:sldChg chg="modSp mod">
        <pc:chgData name="Martin Schedlbauer" userId="99666baf021553f1" providerId="LiveId" clId="{98D080EB-1666-D14A-B3AF-5D5CD1CFC68F}" dt="2021-10-14T16:12:41.745" v="38" actId="20577"/>
        <pc:sldMkLst>
          <pc:docMk/>
          <pc:sldMk cId="405817410" sldId="919"/>
        </pc:sldMkLst>
        <pc:spChg chg="mod">
          <ac:chgData name="Martin Schedlbauer" userId="99666baf021553f1" providerId="LiveId" clId="{98D080EB-1666-D14A-B3AF-5D5CD1CFC68F}" dt="2021-10-14T16:12:41.745" v="38" actId="20577"/>
          <ac:spMkLst>
            <pc:docMk/>
            <pc:sldMk cId="405817410" sldId="919"/>
            <ac:spMk id="7" creationId="{EAF1A768-4C54-4336-BA9E-2EDDDDA8C06A}"/>
          </ac:spMkLst>
        </pc:spChg>
      </pc:sldChg>
      <pc:sldChg chg="modSp new mod">
        <pc:chgData name="Martin Schedlbauer" userId="99666baf021553f1" providerId="LiveId" clId="{98D080EB-1666-D14A-B3AF-5D5CD1CFC68F}" dt="2021-10-20T23:42:33.431" v="345" actId="114"/>
        <pc:sldMkLst>
          <pc:docMk/>
          <pc:sldMk cId="2004582272" sldId="971"/>
        </pc:sldMkLst>
        <pc:spChg chg="mod">
          <ac:chgData name="Martin Schedlbauer" userId="99666baf021553f1" providerId="LiveId" clId="{98D080EB-1666-D14A-B3AF-5D5CD1CFC68F}" dt="2021-10-20T23:41:13.519" v="56" actId="20577"/>
          <ac:spMkLst>
            <pc:docMk/>
            <pc:sldMk cId="2004582272" sldId="971"/>
            <ac:spMk id="2" creationId="{FB7467AB-6AA7-5A45-B8FC-9F037282F4B9}"/>
          </ac:spMkLst>
        </pc:spChg>
        <pc:spChg chg="mod">
          <ac:chgData name="Martin Schedlbauer" userId="99666baf021553f1" providerId="LiveId" clId="{98D080EB-1666-D14A-B3AF-5D5CD1CFC68F}" dt="2021-10-20T23:42:33.431" v="345" actId="114"/>
          <ac:spMkLst>
            <pc:docMk/>
            <pc:sldMk cId="2004582272" sldId="971"/>
            <ac:spMk id="3" creationId="{F5B300A0-BDE7-5B42-9970-191A38611DE7}"/>
          </ac:spMkLst>
        </pc:spChg>
      </pc:sldChg>
    </pc:docChg>
  </pc:docChgLst>
  <pc:docChgLst>
    <pc:chgData name="Martin Schedlbauer" userId="99666baf021553f1" providerId="LiveId" clId="{B9E36480-0383-BB45-B804-65A30B0EB107}"/>
    <pc:docChg chg="undo custSel mod addSld delSld modSld sldOrd modMainMaster modHandout">
      <pc:chgData name="Martin Schedlbauer" userId="99666baf021553f1" providerId="LiveId" clId="{B9E36480-0383-BB45-B804-65A30B0EB107}" dt="2020-08-13T00:59:59.296" v="10391" actId="20577"/>
      <pc:docMkLst>
        <pc:docMk/>
      </pc:docMkLst>
      <pc:sldChg chg="modSp mod">
        <pc:chgData name="Martin Schedlbauer" userId="99666baf021553f1" providerId="LiveId" clId="{B9E36480-0383-BB45-B804-65A30B0EB107}" dt="2020-08-04T17:50:53.059" v="58" actId="20577"/>
        <pc:sldMkLst>
          <pc:docMk/>
          <pc:sldMk cId="0" sldId="256"/>
        </pc:sldMkLst>
        <pc:spChg chg="mod">
          <ac:chgData name="Martin Schedlbauer" userId="99666baf021553f1" providerId="LiveId" clId="{B9E36480-0383-BB45-B804-65A30B0EB107}" dt="2020-08-04T17:50:43.878" v="24" actId="20577"/>
          <ac:spMkLst>
            <pc:docMk/>
            <pc:sldMk cId="0" sldId="256"/>
            <ac:spMk id="2" creationId="{00000000-0000-0000-0000-000000000000}"/>
          </ac:spMkLst>
        </pc:spChg>
        <pc:spChg chg="mod">
          <ac:chgData name="Martin Schedlbauer" userId="99666baf021553f1" providerId="LiveId" clId="{B9E36480-0383-BB45-B804-65A30B0EB107}" dt="2020-08-04T17:50:53.059" v="58" actId="20577"/>
          <ac:spMkLst>
            <pc:docMk/>
            <pc:sldMk cId="0" sldId="256"/>
            <ac:spMk id="3" creationId="{00000000-0000-0000-0000-000000000000}"/>
          </ac:spMkLst>
        </pc:spChg>
      </pc:sldChg>
      <pc:sldChg chg="addSp modSp add mod">
        <pc:chgData name="Martin Schedlbauer" userId="99666baf021553f1" providerId="LiveId" clId="{B9E36480-0383-BB45-B804-65A30B0EB107}" dt="2020-08-05T17:52:40.847" v="4931" actId="1076"/>
        <pc:sldMkLst>
          <pc:docMk/>
          <pc:sldMk cId="2404138156" sldId="397"/>
        </pc:sldMkLst>
        <pc:spChg chg="mod">
          <ac:chgData name="Martin Schedlbauer" userId="99666baf021553f1" providerId="LiveId" clId="{B9E36480-0383-BB45-B804-65A30B0EB107}" dt="2020-08-05T17:52:35.768" v="4930" actId="1076"/>
          <ac:spMkLst>
            <pc:docMk/>
            <pc:sldMk cId="2404138156" sldId="397"/>
            <ac:spMk id="3" creationId="{00000000-0000-0000-0000-000000000000}"/>
          </ac:spMkLst>
        </pc:spChg>
        <pc:spChg chg="add mod">
          <ac:chgData name="Martin Schedlbauer" userId="99666baf021553f1" providerId="LiveId" clId="{B9E36480-0383-BB45-B804-65A30B0EB107}" dt="2020-08-05T17:52:40.847" v="4931" actId="1076"/>
          <ac:spMkLst>
            <pc:docMk/>
            <pc:sldMk cId="2404138156" sldId="397"/>
            <ac:spMk id="8" creationId="{1D0A5B26-F19C-3C45-BC9C-49C85E2659AF}"/>
          </ac:spMkLst>
        </pc:spChg>
        <pc:spChg chg="add mod">
          <ac:chgData name="Martin Schedlbauer" userId="99666baf021553f1" providerId="LiveId" clId="{B9E36480-0383-BB45-B804-65A30B0EB107}" dt="2020-08-05T17:52:40.847" v="4931" actId="1076"/>
          <ac:spMkLst>
            <pc:docMk/>
            <pc:sldMk cId="2404138156" sldId="397"/>
            <ac:spMk id="9" creationId="{4BB16F58-A21D-B845-8864-2F30F398C9A3}"/>
          </ac:spMkLst>
        </pc:spChg>
      </pc:sldChg>
      <pc:sldChg chg="delSp modSp mod">
        <pc:chgData name="Martin Schedlbauer" userId="99666baf021553f1" providerId="LiveId" clId="{B9E36480-0383-BB45-B804-65A30B0EB107}" dt="2020-08-05T20:14:13.188" v="5602" actId="20577"/>
        <pc:sldMkLst>
          <pc:docMk/>
          <pc:sldMk cId="3837964477" sldId="571"/>
        </pc:sldMkLst>
        <pc:spChg chg="mod">
          <ac:chgData name="Martin Schedlbauer" userId="99666baf021553f1" providerId="LiveId" clId="{B9E36480-0383-BB45-B804-65A30B0EB107}" dt="2020-08-05T20:14:13.188" v="5602" actId="20577"/>
          <ac:spMkLst>
            <pc:docMk/>
            <pc:sldMk cId="3837964477" sldId="571"/>
            <ac:spMk id="6" creationId="{00000000-0000-0000-0000-000000000000}"/>
          </ac:spMkLst>
        </pc:spChg>
        <pc:spChg chg="del">
          <ac:chgData name="Martin Schedlbauer" userId="99666baf021553f1" providerId="LiveId" clId="{B9E36480-0383-BB45-B804-65A30B0EB107}" dt="2020-08-05T14:37:43.394" v="3544" actId="478"/>
          <ac:spMkLst>
            <pc:docMk/>
            <pc:sldMk cId="3837964477" sldId="571"/>
            <ac:spMk id="7" creationId="{00000000-0000-0000-0000-000000000000}"/>
          </ac:spMkLst>
        </pc:spChg>
      </pc:sldChg>
      <pc:sldChg chg="delSp modSp mod">
        <pc:chgData name="Martin Schedlbauer" userId="99666baf021553f1" providerId="LiveId" clId="{B9E36480-0383-BB45-B804-65A30B0EB107}" dt="2020-08-05T14:38:09.242" v="3596" actId="20577"/>
        <pc:sldMkLst>
          <pc:docMk/>
          <pc:sldMk cId="466363989" sldId="573"/>
        </pc:sldMkLst>
        <pc:spChg chg="mod">
          <ac:chgData name="Martin Schedlbauer" userId="99666baf021553f1" providerId="LiveId" clId="{B9E36480-0383-BB45-B804-65A30B0EB107}" dt="2020-08-05T14:38:09.242" v="3596" actId="20577"/>
          <ac:spMkLst>
            <pc:docMk/>
            <pc:sldMk cId="466363989" sldId="573"/>
            <ac:spMk id="6" creationId="{00000000-0000-0000-0000-000000000000}"/>
          </ac:spMkLst>
        </pc:spChg>
        <pc:spChg chg="del">
          <ac:chgData name="Martin Schedlbauer" userId="99666baf021553f1" providerId="LiveId" clId="{B9E36480-0383-BB45-B804-65A30B0EB107}" dt="2020-08-05T14:38:02.652" v="3569" actId="478"/>
          <ac:spMkLst>
            <pc:docMk/>
            <pc:sldMk cId="466363989" sldId="573"/>
            <ac:spMk id="7" creationId="{00000000-0000-0000-0000-000000000000}"/>
          </ac:spMkLst>
        </pc:spChg>
      </pc:sldChg>
      <pc:sldChg chg="modSp mod">
        <pc:chgData name="Martin Schedlbauer" userId="99666baf021553f1" providerId="LiveId" clId="{B9E36480-0383-BB45-B804-65A30B0EB107}" dt="2020-08-07T07:47:38.101" v="9168" actId="1076"/>
        <pc:sldMkLst>
          <pc:docMk/>
          <pc:sldMk cId="991960457" sldId="574"/>
        </pc:sldMkLst>
        <pc:spChg chg="mod">
          <ac:chgData name="Martin Schedlbauer" userId="99666baf021553f1" providerId="LiveId" clId="{B9E36480-0383-BB45-B804-65A30B0EB107}" dt="2020-08-07T07:45:16.284" v="9167" actId="14100"/>
          <ac:spMkLst>
            <pc:docMk/>
            <pc:sldMk cId="991960457" sldId="574"/>
            <ac:spMk id="3" creationId="{00BFA8F8-EB2E-2B46-9B47-CD853FF16559}"/>
          </ac:spMkLst>
        </pc:spChg>
        <pc:spChg chg="mod">
          <ac:chgData name="Martin Schedlbauer" userId="99666baf021553f1" providerId="LiveId" clId="{B9E36480-0383-BB45-B804-65A30B0EB107}" dt="2020-08-07T07:47:38.101" v="9168" actId="1076"/>
          <ac:spMkLst>
            <pc:docMk/>
            <pc:sldMk cId="991960457" sldId="574"/>
            <ac:spMk id="7" creationId="{D6462A24-2FE7-1644-867C-21B5F704D5DE}"/>
          </ac:spMkLst>
        </pc:spChg>
      </pc:sldChg>
      <pc:sldChg chg="addSp modSp mod">
        <pc:chgData name="Martin Schedlbauer" userId="99666baf021553f1" providerId="LiveId" clId="{B9E36480-0383-BB45-B804-65A30B0EB107}" dt="2020-08-05T20:14:00.518" v="5592" actId="1076"/>
        <pc:sldMkLst>
          <pc:docMk/>
          <pc:sldMk cId="4163221102" sldId="577"/>
        </pc:sldMkLst>
        <pc:spChg chg="mod">
          <ac:chgData name="Martin Schedlbauer" userId="99666baf021553f1" providerId="LiveId" clId="{B9E36480-0383-BB45-B804-65A30B0EB107}" dt="2020-08-05T20:12:06.620" v="5484" actId="20577"/>
          <ac:spMkLst>
            <pc:docMk/>
            <pc:sldMk cId="4163221102" sldId="577"/>
            <ac:spMk id="2" creationId="{36FAD708-DD87-AB4E-8CFA-76150E64159C}"/>
          </ac:spMkLst>
        </pc:spChg>
        <pc:spChg chg="add mod">
          <ac:chgData name="Martin Schedlbauer" userId="99666baf021553f1" providerId="LiveId" clId="{B9E36480-0383-BB45-B804-65A30B0EB107}" dt="2020-08-05T20:13:45.071" v="5591" actId="404"/>
          <ac:spMkLst>
            <pc:docMk/>
            <pc:sldMk cId="4163221102" sldId="577"/>
            <ac:spMk id="3" creationId="{529BC7AD-E203-9442-B8AA-C6CB8CE64FC4}"/>
          </ac:spMkLst>
        </pc:spChg>
        <pc:picChg chg="mod">
          <ac:chgData name="Martin Schedlbauer" userId="99666baf021553f1" providerId="LiveId" clId="{B9E36480-0383-BB45-B804-65A30B0EB107}" dt="2020-08-05T20:14:00.518" v="5592" actId="1076"/>
          <ac:picMkLst>
            <pc:docMk/>
            <pc:sldMk cId="4163221102" sldId="577"/>
            <ac:picMk id="1026" creationId="{FA88D329-3620-409B-B49A-D519F1A2E75C}"/>
          </ac:picMkLst>
        </pc:picChg>
      </pc:sldChg>
      <pc:sldChg chg="addSp delSp modSp mod">
        <pc:chgData name="Martin Schedlbauer" userId="99666baf021553f1" providerId="LiveId" clId="{B9E36480-0383-BB45-B804-65A30B0EB107}" dt="2020-08-07T11:35:59.045" v="9398" actId="20577"/>
        <pc:sldMkLst>
          <pc:docMk/>
          <pc:sldMk cId="2905073991" sldId="583"/>
        </pc:sldMkLst>
        <pc:spChg chg="mod">
          <ac:chgData name="Martin Schedlbauer" userId="99666baf021553f1" providerId="LiveId" clId="{B9E36480-0383-BB45-B804-65A30B0EB107}" dt="2020-08-07T11:30:45.526" v="9240" actId="20577"/>
          <ac:spMkLst>
            <pc:docMk/>
            <pc:sldMk cId="2905073991" sldId="583"/>
            <ac:spMk id="2" creationId="{685B535F-FC59-0B43-9C24-F1E8638692D7}"/>
          </ac:spMkLst>
        </pc:spChg>
        <pc:spChg chg="del">
          <ac:chgData name="Martin Schedlbauer" userId="99666baf021553f1" providerId="LiveId" clId="{B9E36480-0383-BB45-B804-65A30B0EB107}" dt="2020-08-05T20:16:43.879" v="5610" actId="478"/>
          <ac:spMkLst>
            <pc:docMk/>
            <pc:sldMk cId="2905073991" sldId="583"/>
            <ac:spMk id="7" creationId="{56D2CF34-45C3-2649-A776-D1AC8CC9C699}"/>
          </ac:spMkLst>
        </pc:spChg>
        <pc:spChg chg="add mod">
          <ac:chgData name="Martin Schedlbauer" userId="99666baf021553f1" providerId="LiveId" clId="{B9E36480-0383-BB45-B804-65A30B0EB107}" dt="2020-08-07T07:38:20.723" v="9036" actId="313"/>
          <ac:spMkLst>
            <pc:docMk/>
            <pc:sldMk cId="2905073991" sldId="583"/>
            <ac:spMk id="9" creationId="{B19AC3E2-D1FE-BB4C-9EEE-EE6C69EB7CE8}"/>
          </ac:spMkLst>
        </pc:spChg>
        <pc:spChg chg="add mod">
          <ac:chgData name="Martin Schedlbauer" userId="99666baf021553f1" providerId="LiveId" clId="{B9E36480-0383-BB45-B804-65A30B0EB107}" dt="2020-08-07T11:35:59.045" v="9398" actId="20577"/>
          <ac:spMkLst>
            <pc:docMk/>
            <pc:sldMk cId="2905073991" sldId="583"/>
            <ac:spMk id="10" creationId="{394E00DE-80C3-804B-91D0-8BBACA4BFF65}"/>
          </ac:spMkLst>
        </pc:spChg>
        <pc:spChg chg="del">
          <ac:chgData name="Martin Schedlbauer" userId="99666baf021553f1" providerId="LiveId" clId="{B9E36480-0383-BB45-B804-65A30B0EB107}" dt="2020-08-05T20:16:42.688" v="5609" actId="478"/>
          <ac:spMkLst>
            <pc:docMk/>
            <pc:sldMk cId="2905073991" sldId="583"/>
            <ac:spMk id="12" creationId="{6BAEA77F-6683-41A0-848F-CB2039EE9144}"/>
          </ac:spMkLst>
        </pc:spChg>
      </pc:sldChg>
      <pc:sldChg chg="delSp modSp mod">
        <pc:chgData name="Martin Schedlbauer" userId="99666baf021553f1" providerId="LiveId" clId="{B9E36480-0383-BB45-B804-65A30B0EB107}" dt="2020-08-05T20:11:56.909" v="5468" actId="20577"/>
        <pc:sldMkLst>
          <pc:docMk/>
          <pc:sldMk cId="1908536727" sldId="586"/>
        </pc:sldMkLst>
        <pc:spChg chg="mod">
          <ac:chgData name="Martin Schedlbauer" userId="99666baf021553f1" providerId="LiveId" clId="{B9E36480-0383-BB45-B804-65A30B0EB107}" dt="2020-08-05T20:11:56.909" v="5468" actId="20577"/>
          <ac:spMkLst>
            <pc:docMk/>
            <pc:sldMk cId="1908536727" sldId="586"/>
            <ac:spMk id="6" creationId="{00000000-0000-0000-0000-000000000000}"/>
          </ac:spMkLst>
        </pc:spChg>
        <pc:spChg chg="del">
          <ac:chgData name="Martin Schedlbauer" userId="99666baf021553f1" providerId="LiveId" clId="{B9E36480-0383-BB45-B804-65A30B0EB107}" dt="2020-08-05T14:37:29.895" v="3518" actId="478"/>
          <ac:spMkLst>
            <pc:docMk/>
            <pc:sldMk cId="1908536727" sldId="586"/>
            <ac:spMk id="7" creationId="{00000000-0000-0000-0000-000000000000}"/>
          </ac:spMkLst>
        </pc:spChg>
      </pc:sldChg>
      <pc:sldChg chg="del">
        <pc:chgData name="Martin Schedlbauer" userId="99666baf021553f1" providerId="LiveId" clId="{B9E36480-0383-BB45-B804-65A30B0EB107}" dt="2020-08-05T19:43:00.545" v="5444" actId="2696"/>
        <pc:sldMkLst>
          <pc:docMk/>
          <pc:sldMk cId="1765396768" sldId="587"/>
        </pc:sldMkLst>
      </pc:sldChg>
      <pc:sldChg chg="delSp modSp mod">
        <pc:chgData name="Martin Schedlbauer" userId="99666baf021553f1" providerId="LiveId" clId="{B9E36480-0383-BB45-B804-65A30B0EB107}" dt="2020-08-04T17:56:24.939" v="128" actId="478"/>
        <pc:sldMkLst>
          <pc:docMk/>
          <pc:sldMk cId="1592115329" sldId="594"/>
        </pc:sldMkLst>
        <pc:spChg chg="del mod">
          <ac:chgData name="Martin Schedlbauer" userId="99666baf021553f1" providerId="LiveId" clId="{B9E36480-0383-BB45-B804-65A30B0EB107}" dt="2020-08-04T17:56:24.939" v="128" actId="478"/>
          <ac:spMkLst>
            <pc:docMk/>
            <pc:sldMk cId="1592115329" sldId="594"/>
            <ac:spMk id="7" creationId="{00000000-0000-0000-0000-000000000000}"/>
          </ac:spMkLst>
        </pc:spChg>
      </pc:sldChg>
      <pc:sldChg chg="del">
        <pc:chgData name="Martin Schedlbauer" userId="99666baf021553f1" providerId="LiveId" clId="{B9E36480-0383-BB45-B804-65A30B0EB107}" dt="2020-08-05T23:51:13.497" v="7184" actId="2696"/>
        <pc:sldMkLst>
          <pc:docMk/>
          <pc:sldMk cId="2447915915" sldId="595"/>
        </pc:sldMkLst>
      </pc:sldChg>
      <pc:sldChg chg="addSp delSp modSp mod">
        <pc:chgData name="Martin Schedlbauer" userId="99666baf021553f1" providerId="LiveId" clId="{B9E36480-0383-BB45-B804-65A30B0EB107}" dt="2020-08-07T11:44:32.728" v="9423" actId="1076"/>
        <pc:sldMkLst>
          <pc:docMk/>
          <pc:sldMk cId="3475177270" sldId="601"/>
        </pc:sldMkLst>
        <pc:spChg chg="mod">
          <ac:chgData name="Martin Schedlbauer" userId="99666baf021553f1" providerId="LiveId" clId="{B9E36480-0383-BB45-B804-65A30B0EB107}" dt="2020-08-07T11:44:32.728" v="9423" actId="1076"/>
          <ac:spMkLst>
            <pc:docMk/>
            <pc:sldMk cId="3475177270" sldId="601"/>
            <ac:spMk id="10" creationId="{1DA05278-DF62-4659-B2FD-34D6F6DBCA49}"/>
          </ac:spMkLst>
        </pc:spChg>
        <pc:inkChg chg="add del">
          <ac:chgData name="Martin Schedlbauer" userId="99666baf021553f1" providerId="LiveId" clId="{B9E36480-0383-BB45-B804-65A30B0EB107}" dt="2020-08-07T11:42:11.536" v="9421" actId="9405"/>
          <ac:inkMkLst>
            <pc:docMk/>
            <pc:sldMk cId="3475177270" sldId="601"/>
            <ac:inkMk id="3" creationId="{308B19A2-5D61-384F-A5F9-6F0759AB4168}"/>
          </ac:inkMkLst>
        </pc:inkChg>
        <pc:inkChg chg="add del">
          <ac:chgData name="Martin Schedlbauer" userId="99666baf021553f1" providerId="LiveId" clId="{B9E36480-0383-BB45-B804-65A30B0EB107}" dt="2020-08-07T11:42:10.723" v="9420" actId="9405"/>
          <ac:inkMkLst>
            <pc:docMk/>
            <pc:sldMk cId="3475177270" sldId="601"/>
            <ac:inkMk id="11" creationId="{8F9D22F3-AF27-0340-AF85-7FD84742FD18}"/>
          </ac:inkMkLst>
        </pc:inkChg>
      </pc:sldChg>
      <pc:sldChg chg="del">
        <pc:chgData name="Martin Schedlbauer" userId="99666baf021553f1" providerId="LiveId" clId="{B9E36480-0383-BB45-B804-65A30B0EB107}" dt="2020-08-05T20:15:57.118" v="5607" actId="2696"/>
        <pc:sldMkLst>
          <pc:docMk/>
          <pc:sldMk cId="1570502328" sldId="602"/>
        </pc:sldMkLst>
      </pc:sldChg>
      <pc:sldChg chg="del">
        <pc:chgData name="Martin Schedlbauer" userId="99666baf021553f1" providerId="LiveId" clId="{B9E36480-0383-BB45-B804-65A30B0EB107}" dt="2020-08-05T19:43:00.564" v="5445" actId="2696"/>
        <pc:sldMkLst>
          <pc:docMk/>
          <pc:sldMk cId="2783653775" sldId="604"/>
        </pc:sldMkLst>
      </pc:sldChg>
      <pc:sldChg chg="del">
        <pc:chgData name="Martin Schedlbauer" userId="99666baf021553f1" providerId="LiveId" clId="{B9E36480-0383-BB45-B804-65A30B0EB107}" dt="2020-08-05T19:43:00.584" v="5446" actId="2696"/>
        <pc:sldMkLst>
          <pc:docMk/>
          <pc:sldMk cId="4078639466" sldId="605"/>
        </pc:sldMkLst>
      </pc:sldChg>
      <pc:sldChg chg="del">
        <pc:chgData name="Martin Schedlbauer" userId="99666baf021553f1" providerId="LiveId" clId="{B9E36480-0383-BB45-B804-65A30B0EB107}" dt="2020-08-05T19:43:07.428" v="5447" actId="2696"/>
        <pc:sldMkLst>
          <pc:docMk/>
          <pc:sldMk cId="1268218934" sldId="607"/>
        </pc:sldMkLst>
      </pc:sldChg>
      <pc:sldChg chg="add">
        <pc:chgData name="Martin Schedlbauer" userId="99666baf021553f1" providerId="LiveId" clId="{B9E36480-0383-BB45-B804-65A30B0EB107}" dt="2020-08-05T19:43:15.867" v="5448"/>
        <pc:sldMkLst>
          <pc:docMk/>
          <pc:sldMk cId="2268529629" sldId="607"/>
        </pc:sldMkLst>
      </pc:sldChg>
      <pc:sldChg chg="addSp modSp mod">
        <pc:chgData name="Martin Schedlbauer" userId="99666baf021553f1" providerId="LiveId" clId="{B9E36480-0383-BB45-B804-65A30B0EB107}" dt="2020-08-07T07:41:25.103" v="9125" actId="114"/>
        <pc:sldMkLst>
          <pc:docMk/>
          <pc:sldMk cId="3387272682" sldId="608"/>
        </pc:sldMkLst>
        <pc:spChg chg="mod">
          <ac:chgData name="Martin Schedlbauer" userId="99666baf021553f1" providerId="LiveId" clId="{B9E36480-0383-BB45-B804-65A30B0EB107}" dt="2020-08-07T07:41:25.103" v="9125" actId="114"/>
          <ac:spMkLst>
            <pc:docMk/>
            <pc:sldMk cId="3387272682" sldId="608"/>
            <ac:spMk id="3" creationId="{E1F34C9D-A0BB-5A4E-A0E3-3922017076E8}"/>
          </ac:spMkLst>
        </pc:spChg>
        <pc:spChg chg="mod">
          <ac:chgData name="Martin Schedlbauer" userId="99666baf021553f1" providerId="LiveId" clId="{B9E36480-0383-BB45-B804-65A30B0EB107}" dt="2020-08-07T07:34:30.430" v="8868" actId="313"/>
          <ac:spMkLst>
            <pc:docMk/>
            <pc:sldMk cId="3387272682" sldId="608"/>
            <ac:spMk id="7" creationId="{56D2CF34-45C3-2649-A776-D1AC8CC9C699}"/>
          </ac:spMkLst>
        </pc:spChg>
        <pc:picChg chg="mod">
          <ac:chgData name="Martin Schedlbauer" userId="99666baf021553f1" providerId="LiveId" clId="{B9E36480-0383-BB45-B804-65A30B0EB107}" dt="2020-08-07T07:34:50.775" v="8871" actId="1076"/>
          <ac:picMkLst>
            <pc:docMk/>
            <pc:sldMk cId="3387272682" sldId="608"/>
            <ac:picMk id="5126" creationId="{07CAC59C-FA4A-1843-BFC7-ABAA19C4401A}"/>
          </ac:picMkLst>
        </pc:picChg>
        <pc:cxnChg chg="add mod">
          <ac:chgData name="Martin Schedlbauer" userId="99666baf021553f1" providerId="LiveId" clId="{B9E36480-0383-BB45-B804-65A30B0EB107}" dt="2020-08-07T07:41:13.579" v="9123" actId="1582"/>
          <ac:cxnSpMkLst>
            <pc:docMk/>
            <pc:sldMk cId="3387272682" sldId="608"/>
            <ac:cxnSpMk id="9" creationId="{48D49C02-7D3D-7344-B9BF-3778D10EC520}"/>
          </ac:cxnSpMkLst>
        </pc:cxnChg>
      </pc:sldChg>
      <pc:sldChg chg="modSp mod">
        <pc:chgData name="Martin Schedlbauer" userId="99666baf021553f1" providerId="LiveId" clId="{B9E36480-0383-BB45-B804-65A30B0EB107}" dt="2020-08-07T07:35:58.239" v="8938" actId="313"/>
        <pc:sldMkLst>
          <pc:docMk/>
          <pc:sldMk cId="583248208" sldId="610"/>
        </pc:sldMkLst>
        <pc:spChg chg="mod">
          <ac:chgData name="Martin Schedlbauer" userId="99666baf021553f1" providerId="LiveId" clId="{B9E36480-0383-BB45-B804-65A30B0EB107}" dt="2020-08-06T16:09:08.818" v="8680" actId="313"/>
          <ac:spMkLst>
            <pc:docMk/>
            <pc:sldMk cId="583248208" sldId="610"/>
            <ac:spMk id="3" creationId="{E1F34C9D-A0BB-5A4E-A0E3-3922017076E8}"/>
          </ac:spMkLst>
        </pc:spChg>
        <pc:spChg chg="mod">
          <ac:chgData name="Martin Schedlbauer" userId="99666baf021553f1" providerId="LiveId" clId="{B9E36480-0383-BB45-B804-65A30B0EB107}" dt="2020-08-07T07:35:58.239" v="8938" actId="313"/>
          <ac:spMkLst>
            <pc:docMk/>
            <pc:sldMk cId="583248208" sldId="610"/>
            <ac:spMk id="7" creationId="{56D2CF34-45C3-2649-A776-D1AC8CC9C699}"/>
          </ac:spMkLst>
        </pc:spChg>
      </pc:sldChg>
      <pc:sldChg chg="addSp modSp mod">
        <pc:chgData name="Martin Schedlbauer" userId="99666baf021553f1" providerId="LiveId" clId="{B9E36480-0383-BB45-B804-65A30B0EB107}" dt="2020-08-07T11:36:05.885" v="9399" actId="20577"/>
        <pc:sldMkLst>
          <pc:docMk/>
          <pc:sldMk cId="455156514" sldId="612"/>
        </pc:sldMkLst>
        <pc:spChg chg="add mod">
          <ac:chgData name="Martin Schedlbauer" userId="99666baf021553f1" providerId="LiveId" clId="{B9E36480-0383-BB45-B804-65A30B0EB107}" dt="2020-08-07T08:04:44.533" v="9234" actId="20577"/>
          <ac:spMkLst>
            <pc:docMk/>
            <pc:sldMk cId="455156514" sldId="612"/>
            <ac:spMk id="3" creationId="{F58E0A17-B0F9-9D44-A926-A1A4E9A4BB8E}"/>
          </ac:spMkLst>
        </pc:spChg>
        <pc:spChg chg="mod">
          <ac:chgData name="Martin Schedlbauer" userId="99666baf021553f1" providerId="LiveId" clId="{B9E36480-0383-BB45-B804-65A30B0EB107}" dt="2020-08-07T07:37:29.694" v="9008" actId="313"/>
          <ac:spMkLst>
            <pc:docMk/>
            <pc:sldMk cId="455156514" sldId="612"/>
            <ac:spMk id="7" creationId="{56D2CF34-45C3-2649-A776-D1AC8CC9C699}"/>
          </ac:spMkLst>
        </pc:spChg>
        <pc:spChg chg="mod">
          <ac:chgData name="Martin Schedlbauer" userId="99666baf021553f1" providerId="LiveId" clId="{B9E36480-0383-BB45-B804-65A30B0EB107}" dt="2020-08-07T11:36:05.885" v="9399" actId="20577"/>
          <ac:spMkLst>
            <pc:docMk/>
            <pc:sldMk cId="455156514" sldId="612"/>
            <ac:spMk id="10" creationId="{0D8BCB7D-72C3-6B46-8442-7D659204A8AC}"/>
          </ac:spMkLst>
        </pc:spChg>
        <pc:picChg chg="mod">
          <ac:chgData name="Martin Schedlbauer" userId="99666baf021553f1" providerId="LiveId" clId="{B9E36480-0383-BB45-B804-65A30B0EB107}" dt="2020-08-07T07:36:24.897" v="8949" actId="14100"/>
          <ac:picMkLst>
            <pc:docMk/>
            <pc:sldMk cId="455156514" sldId="612"/>
            <ac:picMk id="11" creationId="{FA8132DB-A67A-084A-9100-1AE059B72045}"/>
          </ac:picMkLst>
        </pc:picChg>
      </pc:sldChg>
      <pc:sldChg chg="del">
        <pc:chgData name="Martin Schedlbauer" userId="99666baf021553f1" providerId="LiveId" clId="{B9E36480-0383-BB45-B804-65A30B0EB107}" dt="2020-08-06T16:01:24.708" v="8248" actId="2696"/>
        <pc:sldMkLst>
          <pc:docMk/>
          <pc:sldMk cId="388928841" sldId="613"/>
        </pc:sldMkLst>
      </pc:sldChg>
      <pc:sldChg chg="addSp delSp modSp mod">
        <pc:chgData name="Martin Schedlbauer" userId="99666baf021553f1" providerId="LiveId" clId="{B9E36480-0383-BB45-B804-65A30B0EB107}" dt="2020-08-07T11:31:13.996" v="9259" actId="20577"/>
        <pc:sldMkLst>
          <pc:docMk/>
          <pc:sldMk cId="327226971" sldId="614"/>
        </pc:sldMkLst>
        <pc:spChg chg="mod">
          <ac:chgData name="Martin Schedlbauer" userId="99666baf021553f1" providerId="LiveId" clId="{B9E36480-0383-BB45-B804-65A30B0EB107}" dt="2020-08-07T11:31:13.996" v="9259" actId="20577"/>
          <ac:spMkLst>
            <pc:docMk/>
            <pc:sldMk cId="327226971" sldId="614"/>
            <ac:spMk id="2" creationId="{685B535F-FC59-0B43-9C24-F1E8638692D7}"/>
          </ac:spMkLst>
        </pc:spChg>
        <pc:spChg chg="del">
          <ac:chgData name="Martin Schedlbauer" userId="99666baf021553f1" providerId="LiveId" clId="{B9E36480-0383-BB45-B804-65A30B0EB107}" dt="2020-08-05T20:17:37.699" v="5617" actId="478"/>
          <ac:spMkLst>
            <pc:docMk/>
            <pc:sldMk cId="327226971" sldId="614"/>
            <ac:spMk id="7" creationId="{56D2CF34-45C3-2649-A776-D1AC8CC9C699}"/>
          </ac:spMkLst>
        </pc:spChg>
        <pc:spChg chg="add mod">
          <ac:chgData name="Martin Schedlbauer" userId="99666baf021553f1" providerId="LiveId" clId="{B9E36480-0383-BB45-B804-65A30B0EB107}" dt="2020-08-07T07:38:41.693" v="9056" actId="20577"/>
          <ac:spMkLst>
            <pc:docMk/>
            <pc:sldMk cId="327226971" sldId="614"/>
            <ac:spMk id="9" creationId="{95BEF15B-9A25-B741-8AC1-0F0158965CA3}"/>
          </ac:spMkLst>
        </pc:spChg>
        <pc:spChg chg="add mod">
          <ac:chgData name="Martin Schedlbauer" userId="99666baf021553f1" providerId="LiveId" clId="{B9E36480-0383-BB45-B804-65A30B0EB107}" dt="2020-08-07T07:39:18.255" v="9086" actId="313"/>
          <ac:spMkLst>
            <pc:docMk/>
            <pc:sldMk cId="327226971" sldId="614"/>
            <ac:spMk id="10" creationId="{99B4493C-766D-2048-A6B0-45B34E2DD254}"/>
          </ac:spMkLst>
        </pc:spChg>
        <pc:spChg chg="del">
          <ac:chgData name="Martin Schedlbauer" userId="99666baf021553f1" providerId="LiveId" clId="{B9E36480-0383-BB45-B804-65A30B0EB107}" dt="2020-08-05T20:17:37.699" v="5617" actId="478"/>
          <ac:spMkLst>
            <pc:docMk/>
            <pc:sldMk cId="327226971" sldId="614"/>
            <ac:spMk id="12" creationId="{6BAEA77F-6683-41A0-848F-CB2039EE9144}"/>
          </ac:spMkLst>
        </pc:spChg>
        <pc:picChg chg="mod">
          <ac:chgData name="Martin Schedlbauer" userId="99666baf021553f1" providerId="LiveId" clId="{B9E36480-0383-BB45-B804-65A30B0EB107}" dt="2020-08-05T20:17:56.788" v="5621" actId="14100"/>
          <ac:picMkLst>
            <pc:docMk/>
            <pc:sldMk cId="327226971" sldId="614"/>
            <ac:picMk id="2050" creationId="{3562ABEF-357E-44D7-982C-367790105DAE}"/>
          </ac:picMkLst>
        </pc:picChg>
      </pc:sldChg>
      <pc:sldChg chg="del">
        <pc:chgData name="Martin Schedlbauer" userId="99666baf021553f1" providerId="LiveId" clId="{B9E36480-0383-BB45-B804-65A30B0EB107}" dt="2020-08-05T20:18:57.159" v="5627" actId="2696"/>
        <pc:sldMkLst>
          <pc:docMk/>
          <pc:sldMk cId="1872584952" sldId="615"/>
        </pc:sldMkLst>
      </pc:sldChg>
      <pc:sldChg chg="del">
        <pc:chgData name="Martin Schedlbauer" userId="99666baf021553f1" providerId="LiveId" clId="{B9E36480-0383-BB45-B804-65A30B0EB107}" dt="2020-08-05T20:18:44.683" v="5626" actId="2696"/>
        <pc:sldMkLst>
          <pc:docMk/>
          <pc:sldMk cId="3710683023" sldId="616"/>
        </pc:sldMkLst>
      </pc:sldChg>
      <pc:sldChg chg="modSp mod">
        <pc:chgData name="Martin Schedlbauer" userId="99666baf021553f1" providerId="LiveId" clId="{B9E36480-0383-BB45-B804-65A30B0EB107}" dt="2020-08-07T11:31:25.943" v="9263" actId="20577"/>
        <pc:sldMkLst>
          <pc:docMk/>
          <pc:sldMk cId="2024531400" sldId="617"/>
        </pc:sldMkLst>
        <pc:spChg chg="mod">
          <ac:chgData name="Martin Schedlbauer" userId="99666baf021553f1" providerId="LiveId" clId="{B9E36480-0383-BB45-B804-65A30B0EB107}" dt="2020-08-07T11:31:25.943" v="9263" actId="20577"/>
          <ac:spMkLst>
            <pc:docMk/>
            <pc:sldMk cId="2024531400" sldId="617"/>
            <ac:spMk id="2" creationId="{685B535F-FC59-0B43-9C24-F1E8638692D7}"/>
          </ac:spMkLst>
        </pc:spChg>
      </pc:sldChg>
      <pc:sldChg chg="modSp mod">
        <pc:chgData name="Martin Schedlbauer" userId="99666baf021553f1" providerId="LiveId" clId="{B9E36480-0383-BB45-B804-65A30B0EB107}" dt="2020-08-07T11:31:30.600" v="9265" actId="20577"/>
        <pc:sldMkLst>
          <pc:docMk/>
          <pc:sldMk cId="3854199071" sldId="618"/>
        </pc:sldMkLst>
        <pc:spChg chg="mod">
          <ac:chgData name="Martin Schedlbauer" userId="99666baf021553f1" providerId="LiveId" clId="{B9E36480-0383-BB45-B804-65A30B0EB107}" dt="2020-08-07T11:31:30.600" v="9265" actId="20577"/>
          <ac:spMkLst>
            <pc:docMk/>
            <pc:sldMk cId="3854199071" sldId="618"/>
            <ac:spMk id="2" creationId="{685B535F-FC59-0B43-9C24-F1E8638692D7}"/>
          </ac:spMkLst>
        </pc:spChg>
      </pc:sldChg>
      <pc:sldChg chg="del">
        <pc:chgData name="Martin Schedlbauer" userId="99666baf021553f1" providerId="LiveId" clId="{B9E36480-0383-BB45-B804-65A30B0EB107}" dt="2020-08-05T20:35:27.545" v="5893" actId="2696"/>
        <pc:sldMkLst>
          <pc:docMk/>
          <pc:sldMk cId="112253124" sldId="619"/>
        </pc:sldMkLst>
      </pc:sldChg>
      <pc:sldChg chg="addSp delSp modSp add mod">
        <pc:chgData name="Martin Schedlbauer" userId="99666baf021553f1" providerId="LiveId" clId="{B9E36480-0383-BB45-B804-65A30B0EB107}" dt="2020-08-04T18:28:57.924" v="2310" actId="20577"/>
        <pc:sldMkLst>
          <pc:docMk/>
          <pc:sldMk cId="520151866" sldId="620"/>
        </pc:sldMkLst>
        <pc:spChg chg="add del mod">
          <ac:chgData name="Martin Schedlbauer" userId="99666baf021553f1" providerId="LiveId" clId="{B9E36480-0383-BB45-B804-65A30B0EB107}" dt="2020-08-04T17:56:16.569" v="127" actId="478"/>
          <ac:spMkLst>
            <pc:docMk/>
            <pc:sldMk cId="520151866" sldId="620"/>
            <ac:spMk id="5" creationId="{445C5B65-D0C7-564D-A166-7A0F323506CA}"/>
          </ac:spMkLst>
        </pc:spChg>
        <pc:spChg chg="mod">
          <ac:chgData name="Martin Schedlbauer" userId="99666baf021553f1" providerId="LiveId" clId="{B9E36480-0383-BB45-B804-65A30B0EB107}" dt="2020-08-04T18:28:57.924" v="2310" actId="20577"/>
          <ac:spMkLst>
            <pc:docMk/>
            <pc:sldMk cId="520151866" sldId="620"/>
            <ac:spMk id="6" creationId="{00000000-0000-0000-0000-000000000000}"/>
          </ac:spMkLst>
        </pc:spChg>
        <pc:spChg chg="del">
          <ac:chgData name="Martin Schedlbauer" userId="99666baf021553f1" providerId="LiveId" clId="{B9E36480-0383-BB45-B804-65A30B0EB107}" dt="2020-08-04T17:55:45.313" v="124" actId="478"/>
          <ac:spMkLst>
            <pc:docMk/>
            <pc:sldMk cId="520151866" sldId="620"/>
            <ac:spMk id="7" creationId="{00000000-0000-0000-0000-000000000000}"/>
          </ac:spMkLst>
        </pc:spChg>
      </pc:sldChg>
      <pc:sldChg chg="addSp delSp modSp add mod">
        <pc:chgData name="Martin Schedlbauer" userId="99666baf021553f1" providerId="LiveId" clId="{B9E36480-0383-BB45-B804-65A30B0EB107}" dt="2020-08-04T18:46:20.823" v="2991" actId="1076"/>
        <pc:sldMkLst>
          <pc:docMk/>
          <pc:sldMk cId="2066002252" sldId="621"/>
        </pc:sldMkLst>
        <pc:spChg chg="mod">
          <ac:chgData name="Martin Schedlbauer" userId="99666baf021553f1" providerId="LiveId" clId="{B9E36480-0383-BB45-B804-65A30B0EB107}" dt="2020-08-04T18:33:13.208" v="2505" actId="20577"/>
          <ac:spMkLst>
            <pc:docMk/>
            <pc:sldMk cId="2066002252" sldId="621"/>
            <ac:spMk id="2" creationId="{1C41F435-C6D2-344B-AABB-676B32AB68A6}"/>
          </ac:spMkLst>
        </pc:spChg>
        <pc:spChg chg="mod">
          <ac:chgData name="Martin Schedlbauer" userId="99666baf021553f1" providerId="LiveId" clId="{B9E36480-0383-BB45-B804-65A30B0EB107}" dt="2020-08-04T18:34:09.177" v="2524" actId="14100"/>
          <ac:spMkLst>
            <pc:docMk/>
            <pc:sldMk cId="2066002252" sldId="621"/>
            <ac:spMk id="3" creationId="{89E75219-B576-8C4B-B726-66A21D7A2B68}"/>
          </ac:spMkLst>
        </pc:spChg>
        <pc:spChg chg="add mod">
          <ac:chgData name="Martin Schedlbauer" userId="99666baf021553f1" providerId="LiveId" clId="{B9E36480-0383-BB45-B804-65A30B0EB107}" dt="2020-08-04T18:46:20.823" v="2991" actId="1076"/>
          <ac:spMkLst>
            <pc:docMk/>
            <pc:sldMk cId="2066002252" sldId="621"/>
            <ac:spMk id="7" creationId="{69075C20-0287-EE42-BF70-625576C731AB}"/>
          </ac:spMkLst>
        </pc:spChg>
        <pc:spChg chg="add mod">
          <ac:chgData name="Martin Schedlbauer" userId="99666baf021553f1" providerId="LiveId" clId="{B9E36480-0383-BB45-B804-65A30B0EB107}" dt="2020-08-04T18:46:20.823" v="2991" actId="1076"/>
          <ac:spMkLst>
            <pc:docMk/>
            <pc:sldMk cId="2066002252" sldId="621"/>
            <ac:spMk id="8" creationId="{37AAFB1B-CE3E-B04A-A1D0-AB542837406B}"/>
          </ac:spMkLst>
        </pc:spChg>
        <pc:spChg chg="add del mod">
          <ac:chgData name="Martin Schedlbauer" userId="99666baf021553f1" providerId="LiveId" clId="{B9E36480-0383-BB45-B804-65A30B0EB107}" dt="2020-08-04T18:34:42.903" v="2532"/>
          <ac:spMkLst>
            <pc:docMk/>
            <pc:sldMk cId="2066002252" sldId="621"/>
            <ac:spMk id="9" creationId="{29EE550A-37BA-E347-A005-37252AAB6A3D}"/>
          </ac:spMkLst>
        </pc:spChg>
        <pc:spChg chg="add del mod">
          <ac:chgData name="Martin Schedlbauer" userId="99666baf021553f1" providerId="LiveId" clId="{B9E36480-0383-BB45-B804-65A30B0EB107}" dt="2020-08-04T18:34:42.903" v="2532"/>
          <ac:spMkLst>
            <pc:docMk/>
            <pc:sldMk cId="2066002252" sldId="621"/>
            <ac:spMk id="10" creationId="{EB774C19-FC24-9B46-8C2A-D1EEF9202ACE}"/>
          </ac:spMkLst>
        </pc:spChg>
        <pc:spChg chg="add mod">
          <ac:chgData name="Martin Schedlbauer" userId="99666baf021553f1" providerId="LiveId" clId="{B9E36480-0383-BB45-B804-65A30B0EB107}" dt="2020-08-04T18:45:57.047" v="2990" actId="20577"/>
          <ac:spMkLst>
            <pc:docMk/>
            <pc:sldMk cId="2066002252" sldId="621"/>
            <ac:spMk id="11" creationId="{DFCDA079-3974-E34E-8396-8DE7ABA25B77}"/>
          </ac:spMkLst>
        </pc:spChg>
      </pc:sldChg>
      <pc:sldChg chg="addSp delSp modSp add mod">
        <pc:chgData name="Martin Schedlbauer" userId="99666baf021553f1" providerId="LiveId" clId="{B9E36480-0383-BB45-B804-65A30B0EB107}" dt="2020-08-04T18:16:01.218" v="1427" actId="20577"/>
        <pc:sldMkLst>
          <pc:docMk/>
          <pc:sldMk cId="1957245041" sldId="622"/>
        </pc:sldMkLst>
        <pc:spChg chg="add del mod">
          <ac:chgData name="Martin Schedlbauer" userId="99666baf021553f1" providerId="LiveId" clId="{B9E36480-0383-BB45-B804-65A30B0EB107}" dt="2020-08-04T17:56:14.440" v="126" actId="478"/>
          <ac:spMkLst>
            <pc:docMk/>
            <pc:sldMk cId="1957245041" sldId="622"/>
            <ac:spMk id="5" creationId="{816CEA64-A5D6-7845-B87A-478E2154E03E}"/>
          </ac:spMkLst>
        </pc:spChg>
        <pc:spChg chg="mod">
          <ac:chgData name="Martin Schedlbauer" userId="99666baf021553f1" providerId="LiveId" clId="{B9E36480-0383-BB45-B804-65A30B0EB107}" dt="2020-08-04T18:16:01.218" v="1427" actId="20577"/>
          <ac:spMkLst>
            <pc:docMk/>
            <pc:sldMk cId="1957245041" sldId="622"/>
            <ac:spMk id="6" creationId="{00000000-0000-0000-0000-000000000000}"/>
          </ac:spMkLst>
        </pc:spChg>
        <pc:spChg chg="del">
          <ac:chgData name="Martin Schedlbauer" userId="99666baf021553f1" providerId="LiveId" clId="{B9E36480-0383-BB45-B804-65A30B0EB107}" dt="2020-08-04T17:55:39.405" v="123" actId="478"/>
          <ac:spMkLst>
            <pc:docMk/>
            <pc:sldMk cId="1957245041" sldId="622"/>
            <ac:spMk id="7" creationId="{00000000-0000-0000-0000-000000000000}"/>
          </ac:spMkLst>
        </pc:spChg>
      </pc:sldChg>
      <pc:sldChg chg="modSp add mod">
        <pc:chgData name="Martin Schedlbauer" userId="99666baf021553f1" providerId="LiveId" clId="{B9E36480-0383-BB45-B804-65A30B0EB107}" dt="2020-08-04T18:19:52.797" v="1452" actId="27636"/>
        <pc:sldMkLst>
          <pc:docMk/>
          <pc:sldMk cId="4008371021" sldId="623"/>
        </pc:sldMkLst>
        <pc:spChg chg="mod">
          <ac:chgData name="Martin Schedlbauer" userId="99666baf021553f1" providerId="LiveId" clId="{B9E36480-0383-BB45-B804-65A30B0EB107}" dt="2020-08-04T17:59:01.807" v="555" actId="20577"/>
          <ac:spMkLst>
            <pc:docMk/>
            <pc:sldMk cId="4008371021" sldId="623"/>
            <ac:spMk id="2" creationId="{B9807631-5214-A846-991C-DC38333C7FC2}"/>
          </ac:spMkLst>
        </pc:spChg>
        <pc:spChg chg="mod">
          <ac:chgData name="Martin Schedlbauer" userId="99666baf021553f1" providerId="LiveId" clId="{B9E36480-0383-BB45-B804-65A30B0EB107}" dt="2020-08-04T18:19:52.797" v="1452" actId="27636"/>
          <ac:spMkLst>
            <pc:docMk/>
            <pc:sldMk cId="4008371021" sldId="623"/>
            <ac:spMk id="3" creationId="{44547F0F-5E2C-9D42-BCC3-89D54E6E34F4}"/>
          </ac:spMkLst>
        </pc:spChg>
      </pc:sldChg>
      <pc:sldChg chg="modSp add mod">
        <pc:chgData name="Martin Schedlbauer" userId="99666baf021553f1" providerId="LiveId" clId="{B9E36480-0383-BB45-B804-65A30B0EB107}" dt="2020-08-04T18:01:47.390" v="1106" actId="20577"/>
        <pc:sldMkLst>
          <pc:docMk/>
          <pc:sldMk cId="659787956" sldId="624"/>
        </pc:sldMkLst>
        <pc:spChg chg="mod">
          <ac:chgData name="Martin Schedlbauer" userId="99666baf021553f1" providerId="LiveId" clId="{B9E36480-0383-BB45-B804-65A30B0EB107}" dt="2020-08-04T17:59:22.520" v="586" actId="20577"/>
          <ac:spMkLst>
            <pc:docMk/>
            <pc:sldMk cId="659787956" sldId="624"/>
            <ac:spMk id="2" creationId="{891EB1E9-6C38-2948-B9E4-30A640787607}"/>
          </ac:spMkLst>
        </pc:spChg>
        <pc:spChg chg="mod">
          <ac:chgData name="Martin Schedlbauer" userId="99666baf021553f1" providerId="LiveId" clId="{B9E36480-0383-BB45-B804-65A30B0EB107}" dt="2020-08-04T18:01:47.390" v="1106" actId="20577"/>
          <ac:spMkLst>
            <pc:docMk/>
            <pc:sldMk cId="659787956" sldId="624"/>
            <ac:spMk id="3" creationId="{99EEDECF-584F-A94A-B670-F06D5E4416BE}"/>
          </ac:spMkLst>
        </pc:spChg>
      </pc:sldChg>
      <pc:sldChg chg="addSp delSp modSp add mod">
        <pc:chgData name="Martin Schedlbauer" userId="99666baf021553f1" providerId="LiveId" clId="{B9E36480-0383-BB45-B804-65A30B0EB107}" dt="2020-08-04T18:13:00.928" v="1363"/>
        <pc:sldMkLst>
          <pc:docMk/>
          <pc:sldMk cId="4268610700" sldId="625"/>
        </pc:sldMkLst>
        <pc:spChg chg="mod">
          <ac:chgData name="Martin Schedlbauer" userId="99666baf021553f1" providerId="LiveId" clId="{B9E36480-0383-BB45-B804-65A30B0EB107}" dt="2020-08-04T18:13:00.928" v="1363"/>
          <ac:spMkLst>
            <pc:docMk/>
            <pc:sldMk cId="4268610700" sldId="625"/>
            <ac:spMk id="2" creationId="{7CE0907E-AFF3-0A4F-AFE5-C66B7B874C08}"/>
          </ac:spMkLst>
        </pc:spChg>
        <pc:spChg chg="mod">
          <ac:chgData name="Martin Schedlbauer" userId="99666baf021553f1" providerId="LiveId" clId="{B9E36480-0383-BB45-B804-65A30B0EB107}" dt="2020-08-04T18:13:00.928" v="1363"/>
          <ac:spMkLst>
            <pc:docMk/>
            <pc:sldMk cId="4268610700" sldId="625"/>
            <ac:spMk id="3" creationId="{494FA9A4-5278-9B4E-A3E8-C5E0CB3EE385}"/>
          </ac:spMkLst>
        </pc:spChg>
        <pc:spChg chg="mod">
          <ac:chgData name="Martin Schedlbauer" userId="99666baf021553f1" providerId="LiveId" clId="{B9E36480-0383-BB45-B804-65A30B0EB107}" dt="2020-08-04T18:13:00.928" v="1363"/>
          <ac:spMkLst>
            <pc:docMk/>
            <pc:sldMk cId="4268610700" sldId="625"/>
            <ac:spMk id="4" creationId="{A6A140DA-A1FE-094A-A443-8A1D78F6D037}"/>
          </ac:spMkLst>
        </pc:spChg>
        <pc:spChg chg="mod">
          <ac:chgData name="Martin Schedlbauer" userId="99666baf021553f1" providerId="LiveId" clId="{B9E36480-0383-BB45-B804-65A30B0EB107}" dt="2020-08-04T18:13:00.928" v="1363"/>
          <ac:spMkLst>
            <pc:docMk/>
            <pc:sldMk cId="4268610700" sldId="625"/>
            <ac:spMk id="5" creationId="{9BFAF97D-9929-9046-A750-CC7930BC6591}"/>
          </ac:spMkLst>
        </pc:spChg>
        <pc:spChg chg="mod">
          <ac:chgData name="Martin Schedlbauer" userId="99666baf021553f1" providerId="LiveId" clId="{B9E36480-0383-BB45-B804-65A30B0EB107}" dt="2020-08-04T18:13:00.928" v="1363"/>
          <ac:spMkLst>
            <pc:docMk/>
            <pc:sldMk cId="4268610700" sldId="625"/>
            <ac:spMk id="6" creationId="{804283FA-8C91-EF47-A10D-059C2EF67477}"/>
          </ac:spMkLst>
        </pc:spChg>
        <pc:spChg chg="add del mod">
          <ac:chgData name="Martin Schedlbauer" userId="99666baf021553f1" providerId="LiveId" clId="{B9E36480-0383-BB45-B804-65A30B0EB107}" dt="2020-08-04T18:12:54.187" v="1361" actId="478"/>
          <ac:spMkLst>
            <pc:docMk/>
            <pc:sldMk cId="4268610700" sldId="625"/>
            <ac:spMk id="7" creationId="{130A8F38-184E-EE41-8E7E-0F808D5A89F5}"/>
          </ac:spMkLst>
        </pc:spChg>
        <pc:spChg chg="add del mod">
          <ac:chgData name="Martin Schedlbauer" userId="99666baf021553f1" providerId="LiveId" clId="{B9E36480-0383-BB45-B804-65A30B0EB107}" dt="2020-08-04T18:11:59.158" v="1347"/>
          <ac:spMkLst>
            <pc:docMk/>
            <pc:sldMk cId="4268610700" sldId="625"/>
            <ac:spMk id="8" creationId="{1D10904D-C47E-ED42-96FB-70BB3CF0F4AF}"/>
          </ac:spMkLst>
        </pc:spChg>
        <pc:spChg chg="add del mod">
          <ac:chgData name="Martin Schedlbauer" userId="99666baf021553f1" providerId="LiveId" clId="{B9E36480-0383-BB45-B804-65A30B0EB107}" dt="2020-08-04T18:13:00.928" v="1363"/>
          <ac:spMkLst>
            <pc:docMk/>
            <pc:sldMk cId="4268610700" sldId="625"/>
            <ac:spMk id="9" creationId="{963835C8-6E9C-1540-A381-B9867ECB4120}"/>
          </ac:spMkLst>
        </pc:spChg>
        <pc:spChg chg="add del mod">
          <ac:chgData name="Martin Schedlbauer" userId="99666baf021553f1" providerId="LiveId" clId="{B9E36480-0383-BB45-B804-65A30B0EB107}" dt="2020-08-04T18:13:00.928" v="1363"/>
          <ac:spMkLst>
            <pc:docMk/>
            <pc:sldMk cId="4268610700" sldId="625"/>
            <ac:spMk id="10" creationId="{995DF5A2-D01B-3646-963A-6C1CE0050FDD}"/>
          </ac:spMkLst>
        </pc:spChg>
        <pc:spChg chg="add del mod">
          <ac:chgData name="Martin Schedlbauer" userId="99666baf021553f1" providerId="LiveId" clId="{B9E36480-0383-BB45-B804-65A30B0EB107}" dt="2020-08-04T18:13:00.928" v="1363"/>
          <ac:spMkLst>
            <pc:docMk/>
            <pc:sldMk cId="4268610700" sldId="625"/>
            <ac:spMk id="11" creationId="{9EACDF22-E35E-9E46-994D-2DA1F84A0C0E}"/>
          </ac:spMkLst>
        </pc:spChg>
        <pc:spChg chg="add del mod">
          <ac:chgData name="Martin Schedlbauer" userId="99666baf021553f1" providerId="LiveId" clId="{B9E36480-0383-BB45-B804-65A30B0EB107}" dt="2020-08-04T18:13:00.928" v="1363"/>
          <ac:spMkLst>
            <pc:docMk/>
            <pc:sldMk cId="4268610700" sldId="625"/>
            <ac:spMk id="12" creationId="{DFD0A951-8170-3E44-8719-2AFEB6682C61}"/>
          </ac:spMkLst>
        </pc:spChg>
        <pc:spChg chg="add del mod">
          <ac:chgData name="Martin Schedlbauer" userId="99666baf021553f1" providerId="LiveId" clId="{B9E36480-0383-BB45-B804-65A30B0EB107}" dt="2020-08-04T18:13:00.928" v="1363"/>
          <ac:spMkLst>
            <pc:docMk/>
            <pc:sldMk cId="4268610700" sldId="625"/>
            <ac:spMk id="13" creationId="{B206999C-B397-2748-A5F3-A26FA2272ADB}"/>
          </ac:spMkLst>
        </pc:spChg>
      </pc:sldChg>
      <pc:sldChg chg="add del">
        <pc:chgData name="Martin Schedlbauer" userId="99666baf021553f1" providerId="LiveId" clId="{B9E36480-0383-BB45-B804-65A30B0EB107}" dt="2020-08-04T18:11:54.483" v="1341"/>
        <pc:sldMkLst>
          <pc:docMk/>
          <pc:sldMk cId="203684751" sldId="626"/>
        </pc:sldMkLst>
      </pc:sldChg>
      <pc:sldChg chg="addSp delSp modSp add mod">
        <pc:chgData name="Martin Schedlbauer" userId="99666baf021553f1" providerId="LiveId" clId="{B9E36480-0383-BB45-B804-65A30B0EB107}" dt="2020-08-04T18:21:08.226" v="1600" actId="20577"/>
        <pc:sldMkLst>
          <pc:docMk/>
          <pc:sldMk cId="3287842869" sldId="626"/>
        </pc:sldMkLst>
        <pc:spChg chg="mod">
          <ac:chgData name="Martin Schedlbauer" userId="99666baf021553f1" providerId="LiveId" clId="{B9E36480-0383-BB45-B804-65A30B0EB107}" dt="2020-08-04T18:21:08.226" v="1600" actId="20577"/>
          <ac:spMkLst>
            <pc:docMk/>
            <pc:sldMk cId="3287842869" sldId="626"/>
            <ac:spMk id="2" creationId="{7CE0907E-AFF3-0A4F-AFE5-C66B7B874C08}"/>
          </ac:spMkLst>
        </pc:spChg>
        <pc:spChg chg="del">
          <ac:chgData name="Martin Schedlbauer" userId="99666baf021553f1" providerId="LiveId" clId="{B9E36480-0383-BB45-B804-65A30B0EB107}" dt="2020-08-04T18:13:07.927" v="1364" actId="478"/>
          <ac:spMkLst>
            <pc:docMk/>
            <pc:sldMk cId="3287842869" sldId="626"/>
            <ac:spMk id="3" creationId="{494FA9A4-5278-9B4E-A3E8-C5E0CB3EE385}"/>
          </ac:spMkLst>
        </pc:spChg>
        <pc:spChg chg="mod">
          <ac:chgData name="Martin Schedlbauer" userId="99666baf021553f1" providerId="LiveId" clId="{B9E36480-0383-BB45-B804-65A30B0EB107}" dt="2020-08-04T18:14:56.142" v="1392" actId="14100"/>
          <ac:spMkLst>
            <pc:docMk/>
            <pc:sldMk cId="3287842869" sldId="626"/>
            <ac:spMk id="7" creationId="{130A8F38-184E-EE41-8E7E-0F808D5A89F5}"/>
          </ac:spMkLst>
        </pc:spChg>
        <pc:spChg chg="add del mod">
          <ac:chgData name="Martin Schedlbauer" userId="99666baf021553f1" providerId="LiveId" clId="{B9E36480-0383-BB45-B804-65A30B0EB107}" dt="2020-08-04T18:13:09.604" v="1365" actId="478"/>
          <ac:spMkLst>
            <pc:docMk/>
            <pc:sldMk cId="3287842869" sldId="626"/>
            <ac:spMk id="9" creationId="{FA63814E-8FEA-4B49-BE11-D9DCED8DAAA1}"/>
          </ac:spMkLst>
        </pc:spChg>
        <pc:spChg chg="add mod">
          <ac:chgData name="Martin Schedlbauer" userId="99666baf021553f1" providerId="LiveId" clId="{B9E36480-0383-BB45-B804-65A30B0EB107}" dt="2020-08-04T18:20:55.967" v="1587" actId="2711"/>
          <ac:spMkLst>
            <pc:docMk/>
            <pc:sldMk cId="3287842869" sldId="626"/>
            <ac:spMk id="11" creationId="{9B38470B-CA0B-174F-AF19-71F38DA9D7FD}"/>
          </ac:spMkLst>
        </pc:spChg>
        <pc:picChg chg="add mod">
          <ac:chgData name="Martin Schedlbauer" userId="99666baf021553f1" providerId="LiveId" clId="{B9E36480-0383-BB45-B804-65A30B0EB107}" dt="2020-08-04T18:15:02.365" v="1395" actId="1076"/>
          <ac:picMkLst>
            <pc:docMk/>
            <pc:sldMk cId="3287842869" sldId="626"/>
            <ac:picMk id="10" creationId="{32E94F8F-050B-5841-A3E8-82034FA7EA38}"/>
          </ac:picMkLst>
        </pc:picChg>
      </pc:sldChg>
      <pc:sldChg chg="modSp add mod">
        <pc:chgData name="Martin Schedlbauer" userId="99666baf021553f1" providerId="LiveId" clId="{B9E36480-0383-BB45-B804-65A30B0EB107}" dt="2020-08-04T18:15:49.729" v="1416" actId="20577"/>
        <pc:sldMkLst>
          <pc:docMk/>
          <pc:sldMk cId="3639691614" sldId="627"/>
        </pc:sldMkLst>
        <pc:spChg chg="mod">
          <ac:chgData name="Martin Schedlbauer" userId="99666baf021553f1" providerId="LiveId" clId="{B9E36480-0383-BB45-B804-65A30B0EB107}" dt="2020-08-04T18:15:49.729" v="1416" actId="20577"/>
          <ac:spMkLst>
            <pc:docMk/>
            <pc:sldMk cId="3639691614" sldId="627"/>
            <ac:spMk id="6" creationId="{00000000-0000-0000-0000-000000000000}"/>
          </ac:spMkLst>
        </pc:spChg>
      </pc:sldChg>
      <pc:sldChg chg="modSp add mod">
        <pc:chgData name="Martin Schedlbauer" userId="99666baf021553f1" providerId="LiveId" clId="{B9E36480-0383-BB45-B804-65A30B0EB107}" dt="2020-08-04T18:27:37.271" v="2301" actId="114"/>
        <pc:sldMkLst>
          <pc:docMk/>
          <pc:sldMk cId="2989352362" sldId="628"/>
        </pc:sldMkLst>
        <pc:spChg chg="mod">
          <ac:chgData name="Martin Schedlbauer" userId="99666baf021553f1" providerId="LiveId" clId="{B9E36480-0383-BB45-B804-65A30B0EB107}" dt="2020-08-04T18:22:05.775" v="1613" actId="20577"/>
          <ac:spMkLst>
            <pc:docMk/>
            <pc:sldMk cId="2989352362" sldId="628"/>
            <ac:spMk id="2" creationId="{DA3B385B-DFB6-AE47-B1B3-7794F14EC53A}"/>
          </ac:spMkLst>
        </pc:spChg>
        <pc:spChg chg="mod">
          <ac:chgData name="Martin Schedlbauer" userId="99666baf021553f1" providerId="LiveId" clId="{B9E36480-0383-BB45-B804-65A30B0EB107}" dt="2020-08-04T18:27:37.271" v="2301" actId="114"/>
          <ac:spMkLst>
            <pc:docMk/>
            <pc:sldMk cId="2989352362" sldId="628"/>
            <ac:spMk id="3" creationId="{9234E7D0-82A3-BA48-A3F7-0462D70289A6}"/>
          </ac:spMkLst>
        </pc:spChg>
      </pc:sldChg>
      <pc:sldChg chg="modSp add mod">
        <pc:chgData name="Martin Schedlbauer" userId="99666baf021553f1" providerId="LiveId" clId="{B9E36480-0383-BB45-B804-65A30B0EB107}" dt="2020-08-04T18:27:25.829" v="2300" actId="313"/>
        <pc:sldMkLst>
          <pc:docMk/>
          <pc:sldMk cId="2930430474" sldId="629"/>
        </pc:sldMkLst>
        <pc:spChg chg="mod">
          <ac:chgData name="Martin Schedlbauer" userId="99666baf021553f1" providerId="LiveId" clId="{B9E36480-0383-BB45-B804-65A30B0EB107}" dt="2020-08-04T18:26:00.897" v="1950" actId="20577"/>
          <ac:spMkLst>
            <pc:docMk/>
            <pc:sldMk cId="2930430474" sldId="629"/>
            <ac:spMk id="2" creationId="{2DC5D9A3-3872-C541-B9ED-FE9F32B50F00}"/>
          </ac:spMkLst>
        </pc:spChg>
        <pc:spChg chg="mod">
          <ac:chgData name="Martin Schedlbauer" userId="99666baf021553f1" providerId="LiveId" clId="{B9E36480-0383-BB45-B804-65A30B0EB107}" dt="2020-08-04T18:27:25.829" v="2300" actId="313"/>
          <ac:spMkLst>
            <pc:docMk/>
            <pc:sldMk cId="2930430474" sldId="629"/>
            <ac:spMk id="3" creationId="{B824803A-A831-AE41-A929-9A2BDE06840B}"/>
          </ac:spMkLst>
        </pc:spChg>
      </pc:sldChg>
      <pc:sldChg chg="modSp add mod">
        <pc:chgData name="Martin Schedlbauer" userId="99666baf021553f1" providerId="LiveId" clId="{B9E36480-0383-BB45-B804-65A30B0EB107}" dt="2020-08-05T12:41:59.658" v="3224" actId="20577"/>
        <pc:sldMkLst>
          <pc:docMk/>
          <pc:sldMk cId="2466353748" sldId="630"/>
        </pc:sldMkLst>
        <pc:spChg chg="mod">
          <ac:chgData name="Martin Schedlbauer" userId="99666baf021553f1" providerId="LiveId" clId="{B9E36480-0383-BB45-B804-65A30B0EB107}" dt="2020-08-05T12:41:59.658" v="3224" actId="20577"/>
          <ac:spMkLst>
            <pc:docMk/>
            <pc:sldMk cId="2466353748" sldId="630"/>
            <ac:spMk id="2" creationId="{99F3DA9B-257A-2540-A7C0-F38741CEC820}"/>
          </ac:spMkLst>
        </pc:spChg>
        <pc:spChg chg="mod">
          <ac:chgData name="Martin Schedlbauer" userId="99666baf021553f1" providerId="LiveId" clId="{B9E36480-0383-BB45-B804-65A30B0EB107}" dt="2020-08-05T12:41:31.986" v="3208" actId="114"/>
          <ac:spMkLst>
            <pc:docMk/>
            <pc:sldMk cId="2466353748" sldId="630"/>
            <ac:spMk id="3" creationId="{65E2B939-263B-D54E-919D-573CC2BEE937}"/>
          </ac:spMkLst>
        </pc:spChg>
      </pc:sldChg>
      <pc:sldChg chg="addSp modSp add mod">
        <pc:chgData name="Martin Schedlbauer" userId="99666baf021553f1" providerId="LiveId" clId="{B9E36480-0383-BB45-B804-65A30B0EB107}" dt="2020-08-05T12:46:09.774" v="3517" actId="113"/>
        <pc:sldMkLst>
          <pc:docMk/>
          <pc:sldMk cId="1818033425" sldId="631"/>
        </pc:sldMkLst>
        <pc:spChg chg="mod">
          <ac:chgData name="Martin Schedlbauer" userId="99666baf021553f1" providerId="LiveId" clId="{B9E36480-0383-BB45-B804-65A30B0EB107}" dt="2020-08-05T12:42:09.111" v="3249" actId="20577"/>
          <ac:spMkLst>
            <pc:docMk/>
            <pc:sldMk cId="1818033425" sldId="631"/>
            <ac:spMk id="2" creationId="{66DEBD36-2205-9F42-9566-0DFE3D1015A1}"/>
          </ac:spMkLst>
        </pc:spChg>
        <pc:spChg chg="mod">
          <ac:chgData name="Martin Schedlbauer" userId="99666baf021553f1" providerId="LiveId" clId="{B9E36480-0383-BB45-B804-65A30B0EB107}" dt="2020-08-05T12:44:50.292" v="3479" actId="20577"/>
          <ac:spMkLst>
            <pc:docMk/>
            <pc:sldMk cId="1818033425" sldId="631"/>
            <ac:spMk id="3" creationId="{47FE2237-1DFB-D04E-9F5E-9C459594DCDE}"/>
          </ac:spMkLst>
        </pc:spChg>
        <pc:spChg chg="add mod">
          <ac:chgData name="Martin Schedlbauer" userId="99666baf021553f1" providerId="LiveId" clId="{B9E36480-0383-BB45-B804-65A30B0EB107}" dt="2020-08-05T12:46:09.774" v="3517" actId="113"/>
          <ac:spMkLst>
            <pc:docMk/>
            <pc:sldMk cId="1818033425" sldId="631"/>
            <ac:spMk id="7" creationId="{EB61FB48-7DBE-3346-81B2-B769B30F0AFE}"/>
          </ac:spMkLst>
        </pc:spChg>
      </pc:sldChg>
      <pc:sldChg chg="addSp delSp modSp add mod modClrScheme chgLayout">
        <pc:chgData name="Martin Schedlbauer" userId="99666baf021553f1" providerId="LiveId" clId="{B9E36480-0383-BB45-B804-65A30B0EB107}" dt="2020-08-05T14:40:12.064" v="3941" actId="21"/>
        <pc:sldMkLst>
          <pc:docMk/>
          <pc:sldMk cId="1756424148" sldId="632"/>
        </pc:sldMkLst>
        <pc:spChg chg="del mod ord">
          <ac:chgData name="Martin Schedlbauer" userId="99666baf021553f1" providerId="LiveId" clId="{B9E36480-0383-BB45-B804-65A30B0EB107}" dt="2020-08-05T14:38:33.565" v="3598" actId="700"/>
          <ac:spMkLst>
            <pc:docMk/>
            <pc:sldMk cId="1756424148" sldId="632"/>
            <ac:spMk id="2" creationId="{B4E397A1-3915-8649-AD3A-C69FE1995FF9}"/>
          </ac:spMkLst>
        </pc:spChg>
        <pc:spChg chg="mod ord">
          <ac:chgData name="Martin Schedlbauer" userId="99666baf021553f1" providerId="LiveId" clId="{B9E36480-0383-BB45-B804-65A30B0EB107}" dt="2020-08-05T14:38:33.565" v="3598" actId="700"/>
          <ac:spMkLst>
            <pc:docMk/>
            <pc:sldMk cId="1756424148" sldId="632"/>
            <ac:spMk id="3" creationId="{FABEDD6D-BD8F-C447-AFB7-7416519728CA}"/>
          </ac:spMkLst>
        </pc:spChg>
        <pc:spChg chg="mod ord">
          <ac:chgData name="Martin Schedlbauer" userId="99666baf021553f1" providerId="LiveId" clId="{B9E36480-0383-BB45-B804-65A30B0EB107}" dt="2020-08-05T14:38:33.565" v="3598" actId="700"/>
          <ac:spMkLst>
            <pc:docMk/>
            <pc:sldMk cId="1756424148" sldId="632"/>
            <ac:spMk id="4" creationId="{BEAEF863-340B-574E-9CD9-0151DA5B1DD1}"/>
          </ac:spMkLst>
        </pc:spChg>
        <pc:spChg chg="mod ord">
          <ac:chgData name="Martin Schedlbauer" userId="99666baf021553f1" providerId="LiveId" clId="{B9E36480-0383-BB45-B804-65A30B0EB107}" dt="2020-08-05T14:38:33.565" v="3598" actId="700"/>
          <ac:spMkLst>
            <pc:docMk/>
            <pc:sldMk cId="1756424148" sldId="632"/>
            <ac:spMk id="5" creationId="{B1079D8C-ECDE-FF49-85F7-661890541524}"/>
          </ac:spMkLst>
        </pc:spChg>
        <pc:spChg chg="add mod ord">
          <ac:chgData name="Martin Schedlbauer" userId="99666baf021553f1" providerId="LiveId" clId="{B9E36480-0383-BB45-B804-65A30B0EB107}" dt="2020-08-05T14:38:38.366" v="3616" actId="20577"/>
          <ac:spMkLst>
            <pc:docMk/>
            <pc:sldMk cId="1756424148" sldId="632"/>
            <ac:spMk id="6" creationId="{1FC3AE18-3227-A34A-A644-77C90451CB39}"/>
          </ac:spMkLst>
        </pc:spChg>
        <pc:spChg chg="add mod ord">
          <ac:chgData name="Martin Schedlbauer" userId="99666baf021553f1" providerId="LiveId" clId="{B9E36480-0383-BB45-B804-65A30B0EB107}" dt="2020-08-05T14:40:12.064" v="3941" actId="21"/>
          <ac:spMkLst>
            <pc:docMk/>
            <pc:sldMk cId="1756424148" sldId="632"/>
            <ac:spMk id="7" creationId="{2CD560F7-7BF8-1E44-8CAD-27FE82350D4C}"/>
          </ac:spMkLst>
        </pc:spChg>
      </pc:sldChg>
      <pc:sldChg chg="modSp add mod">
        <pc:chgData name="Martin Schedlbauer" userId="99666baf021553f1" providerId="LiveId" clId="{B9E36480-0383-BB45-B804-65A30B0EB107}" dt="2020-08-05T14:41:17.829" v="4091" actId="114"/>
        <pc:sldMkLst>
          <pc:docMk/>
          <pc:sldMk cId="2658733806" sldId="633"/>
        </pc:sldMkLst>
        <pc:spChg chg="mod">
          <ac:chgData name="Martin Schedlbauer" userId="99666baf021553f1" providerId="LiveId" clId="{B9E36480-0383-BB45-B804-65A30B0EB107}" dt="2020-08-05T14:40:17.679" v="3952" actId="20577"/>
          <ac:spMkLst>
            <pc:docMk/>
            <pc:sldMk cId="2658733806" sldId="633"/>
            <ac:spMk id="2" creationId="{DB51C670-DC1B-B141-98BA-040FF1BC914D}"/>
          </ac:spMkLst>
        </pc:spChg>
        <pc:spChg chg="mod">
          <ac:chgData name="Martin Schedlbauer" userId="99666baf021553f1" providerId="LiveId" clId="{B9E36480-0383-BB45-B804-65A30B0EB107}" dt="2020-08-05T14:41:17.829" v="4091" actId="114"/>
          <ac:spMkLst>
            <pc:docMk/>
            <pc:sldMk cId="2658733806" sldId="633"/>
            <ac:spMk id="3" creationId="{3654D00C-A3E6-A44B-B925-C36DDF1C0A01}"/>
          </ac:spMkLst>
        </pc:spChg>
      </pc:sldChg>
      <pc:sldChg chg="modSp add mod">
        <pc:chgData name="Martin Schedlbauer" userId="99666baf021553f1" providerId="LiveId" clId="{B9E36480-0383-BB45-B804-65A30B0EB107}" dt="2020-08-05T14:42:30.169" v="4375" actId="20577"/>
        <pc:sldMkLst>
          <pc:docMk/>
          <pc:sldMk cId="3606015629" sldId="634"/>
        </pc:sldMkLst>
        <pc:spChg chg="mod">
          <ac:chgData name="Martin Schedlbauer" userId="99666baf021553f1" providerId="LiveId" clId="{B9E36480-0383-BB45-B804-65A30B0EB107}" dt="2020-08-05T14:41:37.615" v="4126" actId="27636"/>
          <ac:spMkLst>
            <pc:docMk/>
            <pc:sldMk cId="3606015629" sldId="634"/>
            <ac:spMk id="2" creationId="{16770BB0-8FE4-4743-8914-33693A57D309}"/>
          </ac:spMkLst>
        </pc:spChg>
        <pc:spChg chg="mod">
          <ac:chgData name="Martin Schedlbauer" userId="99666baf021553f1" providerId="LiveId" clId="{B9E36480-0383-BB45-B804-65A30B0EB107}" dt="2020-08-05T14:42:30.169" v="4375" actId="20577"/>
          <ac:spMkLst>
            <pc:docMk/>
            <pc:sldMk cId="3606015629" sldId="634"/>
            <ac:spMk id="3" creationId="{18384D07-7F1C-6549-83F4-D8015661E16B}"/>
          </ac:spMkLst>
        </pc:spChg>
      </pc:sldChg>
      <pc:sldChg chg="addSp modSp add mod">
        <pc:chgData name="Martin Schedlbauer" userId="99666baf021553f1" providerId="LiveId" clId="{B9E36480-0383-BB45-B804-65A30B0EB107}" dt="2020-08-05T17:46:21.251" v="4784" actId="20577"/>
        <pc:sldMkLst>
          <pc:docMk/>
          <pc:sldMk cId="2039300523" sldId="635"/>
        </pc:sldMkLst>
        <pc:spChg chg="mod">
          <ac:chgData name="Martin Schedlbauer" userId="99666baf021553f1" providerId="LiveId" clId="{B9E36480-0383-BB45-B804-65A30B0EB107}" dt="2020-08-05T16:21:16.469" v="4400" actId="20577"/>
          <ac:spMkLst>
            <pc:docMk/>
            <pc:sldMk cId="2039300523" sldId="635"/>
            <ac:spMk id="2" creationId="{1438277C-804D-8B43-AE7A-02EBFFF5EE0C}"/>
          </ac:spMkLst>
        </pc:spChg>
        <pc:spChg chg="mod">
          <ac:chgData name="Martin Schedlbauer" userId="99666baf021553f1" providerId="LiveId" clId="{B9E36480-0383-BB45-B804-65A30B0EB107}" dt="2020-08-05T17:46:21.251" v="4784" actId="20577"/>
          <ac:spMkLst>
            <pc:docMk/>
            <pc:sldMk cId="2039300523" sldId="635"/>
            <ac:spMk id="3" creationId="{0E25D5FF-E79C-784C-B085-B815696C1664}"/>
          </ac:spMkLst>
        </pc:spChg>
        <pc:spChg chg="add mod">
          <ac:chgData name="Martin Schedlbauer" userId="99666baf021553f1" providerId="LiveId" clId="{B9E36480-0383-BB45-B804-65A30B0EB107}" dt="2020-08-05T16:38:23.375" v="4766" actId="2711"/>
          <ac:spMkLst>
            <pc:docMk/>
            <pc:sldMk cId="2039300523" sldId="635"/>
            <ac:spMk id="7" creationId="{8EBD6527-E4BA-F843-AE10-D44892364948}"/>
          </ac:spMkLst>
        </pc:spChg>
      </pc:sldChg>
      <pc:sldChg chg="addSp modSp add mod">
        <pc:chgData name="Martin Schedlbauer" userId="99666baf021553f1" providerId="LiveId" clId="{B9E36480-0383-BB45-B804-65A30B0EB107}" dt="2020-08-05T16:38:45.040" v="4770" actId="1076"/>
        <pc:sldMkLst>
          <pc:docMk/>
          <pc:sldMk cId="3389582519" sldId="636"/>
        </pc:sldMkLst>
        <pc:spChg chg="mod">
          <ac:chgData name="Martin Schedlbauer" userId="99666baf021553f1" providerId="LiveId" clId="{B9E36480-0383-BB45-B804-65A30B0EB107}" dt="2020-08-05T16:21:51.086" v="4418" actId="20577"/>
          <ac:spMkLst>
            <pc:docMk/>
            <pc:sldMk cId="3389582519" sldId="636"/>
            <ac:spMk id="2" creationId="{FF0C6790-BFF7-4E4E-9A3B-643B41836B46}"/>
          </ac:spMkLst>
        </pc:spChg>
        <pc:spChg chg="mod">
          <ac:chgData name="Martin Schedlbauer" userId="99666baf021553f1" providerId="LiveId" clId="{B9E36480-0383-BB45-B804-65A30B0EB107}" dt="2020-08-05T16:36:26.552" v="4679" actId="403"/>
          <ac:spMkLst>
            <pc:docMk/>
            <pc:sldMk cId="3389582519" sldId="636"/>
            <ac:spMk id="3" creationId="{696F7A1B-F02A-5A43-98CA-4C21AD723759}"/>
          </ac:spMkLst>
        </pc:spChg>
        <pc:spChg chg="add mod">
          <ac:chgData name="Martin Schedlbauer" userId="99666baf021553f1" providerId="LiveId" clId="{B9E36480-0383-BB45-B804-65A30B0EB107}" dt="2020-08-05T16:38:45.040" v="4770" actId="1076"/>
          <ac:spMkLst>
            <pc:docMk/>
            <pc:sldMk cId="3389582519" sldId="636"/>
            <ac:spMk id="7" creationId="{E2FCC539-8AD6-714F-A7EB-812916E76DB0}"/>
          </ac:spMkLst>
        </pc:spChg>
      </pc:sldChg>
      <pc:sldChg chg="addSp delSp modSp add mod">
        <pc:chgData name="Martin Schedlbauer" userId="99666baf021553f1" providerId="LiveId" clId="{B9E36480-0383-BB45-B804-65A30B0EB107}" dt="2020-08-05T16:27:49.407" v="4645" actId="20577"/>
        <pc:sldMkLst>
          <pc:docMk/>
          <pc:sldMk cId="3962745610" sldId="637"/>
        </pc:sldMkLst>
        <pc:spChg chg="mod">
          <ac:chgData name="Martin Schedlbauer" userId="99666baf021553f1" providerId="LiveId" clId="{B9E36480-0383-BB45-B804-65A30B0EB107}" dt="2020-08-05T16:23:27.368" v="4491" actId="20577"/>
          <ac:spMkLst>
            <pc:docMk/>
            <pc:sldMk cId="3962745610" sldId="637"/>
            <ac:spMk id="2" creationId="{50E318F5-0AE3-3844-8145-852DB5EB910B}"/>
          </ac:spMkLst>
        </pc:spChg>
        <pc:spChg chg="del mod">
          <ac:chgData name="Martin Schedlbauer" userId="99666baf021553f1" providerId="LiveId" clId="{B9E36480-0383-BB45-B804-65A30B0EB107}" dt="2020-08-05T16:24:20.391" v="4503" actId="3680"/>
          <ac:spMkLst>
            <pc:docMk/>
            <pc:sldMk cId="3962745610" sldId="637"/>
            <ac:spMk id="3" creationId="{1EDAE4AF-E9B4-D742-84BB-046E80896319}"/>
          </ac:spMkLst>
        </pc:spChg>
        <pc:graphicFrameChg chg="add mod modGraphic">
          <ac:chgData name="Martin Schedlbauer" userId="99666baf021553f1" providerId="LiveId" clId="{B9E36480-0383-BB45-B804-65A30B0EB107}" dt="2020-08-05T16:27:49.407" v="4645" actId="20577"/>
          <ac:graphicFrameMkLst>
            <pc:docMk/>
            <pc:sldMk cId="3962745610" sldId="637"/>
            <ac:graphicFrameMk id="7" creationId="{723F5363-E94B-434B-9869-2B5F1FBE0E29}"/>
          </ac:graphicFrameMkLst>
        </pc:graphicFrameChg>
      </pc:sldChg>
      <pc:sldChg chg="add">
        <pc:chgData name="Martin Schedlbauer" userId="99666baf021553f1" providerId="LiveId" clId="{B9E36480-0383-BB45-B804-65A30B0EB107}" dt="2020-08-05T17:46:37.756" v="4785"/>
        <pc:sldMkLst>
          <pc:docMk/>
          <pc:sldMk cId="2116265271" sldId="638"/>
        </pc:sldMkLst>
      </pc:sldChg>
      <pc:sldChg chg="modSp add mod">
        <pc:chgData name="Martin Schedlbauer" userId="99666baf021553f1" providerId="LiveId" clId="{B9E36480-0383-BB45-B804-65A30B0EB107}" dt="2020-08-05T19:14:09.144" v="5216" actId="20577"/>
        <pc:sldMkLst>
          <pc:docMk/>
          <pc:sldMk cId="566474751" sldId="639"/>
        </pc:sldMkLst>
        <pc:spChg chg="mod">
          <ac:chgData name="Martin Schedlbauer" userId="99666baf021553f1" providerId="LiveId" clId="{B9E36480-0383-BB45-B804-65A30B0EB107}" dt="2020-08-05T19:14:09.144" v="5216" actId="20577"/>
          <ac:spMkLst>
            <pc:docMk/>
            <pc:sldMk cId="566474751" sldId="639"/>
            <ac:spMk id="2" creationId="{85D63906-60C1-544D-99EE-DDFF351B0074}"/>
          </ac:spMkLst>
        </pc:spChg>
        <pc:spChg chg="mod">
          <ac:chgData name="Martin Schedlbauer" userId="99666baf021553f1" providerId="LiveId" clId="{B9E36480-0383-BB45-B804-65A30B0EB107}" dt="2020-08-05T19:14:01.841" v="5207" actId="20577"/>
          <ac:spMkLst>
            <pc:docMk/>
            <pc:sldMk cId="566474751" sldId="639"/>
            <ac:spMk id="3" creationId="{0F8E665F-7DE0-6A4B-9537-6898E6664FA7}"/>
          </ac:spMkLst>
        </pc:spChg>
      </pc:sldChg>
      <pc:sldChg chg="modSp add del mod">
        <pc:chgData name="Martin Schedlbauer" userId="99666baf021553f1" providerId="LiveId" clId="{B9E36480-0383-BB45-B804-65A30B0EB107}" dt="2020-08-05T19:41:35.662" v="5348" actId="2696"/>
        <pc:sldMkLst>
          <pc:docMk/>
          <pc:sldMk cId="1661016307" sldId="640"/>
        </pc:sldMkLst>
        <pc:spChg chg="mod">
          <ac:chgData name="Martin Schedlbauer" userId="99666baf021553f1" providerId="LiveId" clId="{B9E36480-0383-BB45-B804-65A30B0EB107}" dt="2020-08-05T19:39:05.749" v="5245" actId="20577"/>
          <ac:spMkLst>
            <pc:docMk/>
            <pc:sldMk cId="1661016307" sldId="640"/>
            <ac:spMk id="2" creationId="{5BA79127-7EA0-4E4A-A60F-2823F3C93875}"/>
          </ac:spMkLst>
        </pc:spChg>
        <pc:spChg chg="mod">
          <ac:chgData name="Martin Schedlbauer" userId="99666baf021553f1" providerId="LiveId" clId="{B9E36480-0383-BB45-B804-65A30B0EB107}" dt="2020-08-05T19:40:55.444" v="5346" actId="20577"/>
          <ac:spMkLst>
            <pc:docMk/>
            <pc:sldMk cId="1661016307" sldId="640"/>
            <ac:spMk id="3" creationId="{22BF61CC-2947-7F4A-9071-099229EA518F}"/>
          </ac:spMkLst>
        </pc:spChg>
      </pc:sldChg>
      <pc:sldChg chg="add del">
        <pc:chgData name="Martin Schedlbauer" userId="99666baf021553f1" providerId="LiveId" clId="{B9E36480-0383-BB45-B804-65A30B0EB107}" dt="2020-08-05T19:14:18.378" v="5218" actId="2696"/>
        <pc:sldMkLst>
          <pc:docMk/>
          <pc:sldMk cId="4024731280" sldId="640"/>
        </pc:sldMkLst>
      </pc:sldChg>
      <pc:sldChg chg="add">
        <pc:chgData name="Martin Schedlbauer" userId="99666baf021553f1" providerId="LiveId" clId="{B9E36480-0383-BB45-B804-65A30B0EB107}" dt="2020-08-05T19:41:32.647" v="5347"/>
        <pc:sldMkLst>
          <pc:docMk/>
          <pc:sldMk cId="2670634043" sldId="641"/>
        </pc:sldMkLst>
      </pc:sldChg>
      <pc:sldChg chg="modSp add mod">
        <pc:chgData name="Martin Schedlbauer" userId="99666baf021553f1" providerId="LiveId" clId="{B9E36480-0383-BB45-B804-65A30B0EB107}" dt="2020-08-07T11:41:08.879" v="9416" actId="14100"/>
        <pc:sldMkLst>
          <pc:docMk/>
          <pc:sldMk cId="10923677" sldId="642"/>
        </pc:sldMkLst>
        <pc:spChg chg="mod">
          <ac:chgData name="Martin Schedlbauer" userId="99666baf021553f1" providerId="LiveId" clId="{B9E36480-0383-BB45-B804-65A30B0EB107}" dt="2020-08-07T11:41:08.879" v="9416" actId="14100"/>
          <ac:spMkLst>
            <pc:docMk/>
            <pc:sldMk cId="10923677" sldId="642"/>
            <ac:spMk id="12" creationId="{358B5768-030C-EA40-BCBE-BA02799C660E}"/>
          </ac:spMkLst>
        </pc:spChg>
        <pc:spChg chg="mod">
          <ac:chgData name="Martin Schedlbauer" userId="99666baf021553f1" providerId="LiveId" clId="{B9E36480-0383-BB45-B804-65A30B0EB107}" dt="2020-08-07T11:38:16.157" v="9407" actId="14100"/>
          <ac:spMkLst>
            <pc:docMk/>
            <pc:sldMk cId="10923677" sldId="642"/>
            <ac:spMk id="15" creationId="{014BA0A2-BF05-4F4F-BE3E-B3254C1106AF}"/>
          </ac:spMkLst>
        </pc:spChg>
      </pc:sldChg>
      <pc:sldChg chg="modSp add mod">
        <pc:chgData name="Martin Schedlbauer" userId="99666baf021553f1" providerId="LiveId" clId="{B9E36480-0383-BB45-B804-65A30B0EB107}" dt="2020-08-07T11:41:22.306" v="9417" actId="14100"/>
        <pc:sldMkLst>
          <pc:docMk/>
          <pc:sldMk cId="2856084640" sldId="643"/>
        </pc:sldMkLst>
        <pc:spChg chg="mod">
          <ac:chgData name="Martin Schedlbauer" userId="99666baf021553f1" providerId="LiveId" clId="{B9E36480-0383-BB45-B804-65A30B0EB107}" dt="2020-08-07T11:38:34.210" v="9408" actId="6549"/>
          <ac:spMkLst>
            <pc:docMk/>
            <pc:sldMk cId="2856084640" sldId="643"/>
            <ac:spMk id="2" creationId="{23082428-1082-9742-A7F1-2E456EA5C198}"/>
          </ac:spMkLst>
        </pc:spChg>
        <pc:spChg chg="mod">
          <ac:chgData name="Martin Schedlbauer" userId="99666baf021553f1" providerId="LiveId" clId="{B9E36480-0383-BB45-B804-65A30B0EB107}" dt="2020-08-05T19:42:17.238" v="5443" actId="14100"/>
          <ac:spMkLst>
            <pc:docMk/>
            <pc:sldMk cId="2856084640" sldId="643"/>
            <ac:spMk id="11" creationId="{81186A5D-E4D9-F443-B9F6-DB82E93F33CB}"/>
          </ac:spMkLst>
        </pc:spChg>
        <pc:spChg chg="mod">
          <ac:chgData name="Martin Schedlbauer" userId="99666baf021553f1" providerId="LiveId" clId="{B9E36480-0383-BB45-B804-65A30B0EB107}" dt="2020-08-07T11:41:22.306" v="9417" actId="14100"/>
          <ac:spMkLst>
            <pc:docMk/>
            <pc:sldMk cId="2856084640" sldId="643"/>
            <ac:spMk id="12" creationId="{358B5768-030C-EA40-BCBE-BA02799C660E}"/>
          </ac:spMkLst>
        </pc:spChg>
        <pc:spChg chg="mod">
          <ac:chgData name="Martin Schedlbauer" userId="99666baf021553f1" providerId="LiveId" clId="{B9E36480-0383-BB45-B804-65A30B0EB107}" dt="2020-08-07T11:38:52.039" v="9415" actId="20577"/>
          <ac:spMkLst>
            <pc:docMk/>
            <pc:sldMk cId="2856084640" sldId="643"/>
            <ac:spMk id="15" creationId="{014BA0A2-BF05-4F4F-BE3E-B3254C1106AF}"/>
          </ac:spMkLst>
        </pc:spChg>
      </pc:sldChg>
      <pc:sldChg chg="add del">
        <pc:chgData name="Martin Schedlbauer" userId="99666baf021553f1" providerId="LiveId" clId="{B9E36480-0383-BB45-B804-65A30B0EB107}" dt="2020-08-05T20:15:18.867" v="5604"/>
        <pc:sldMkLst>
          <pc:docMk/>
          <pc:sldMk cId="241066620" sldId="912"/>
        </pc:sldMkLst>
      </pc:sldChg>
      <pc:sldChg chg="add">
        <pc:chgData name="Martin Schedlbauer" userId="99666baf021553f1" providerId="LiveId" clId="{B9E36480-0383-BB45-B804-65A30B0EB107}" dt="2020-08-05T20:15:26.472" v="5605"/>
        <pc:sldMkLst>
          <pc:docMk/>
          <pc:sldMk cId="1228656377" sldId="912"/>
        </pc:sldMkLst>
      </pc:sldChg>
      <pc:sldChg chg="add">
        <pc:chgData name="Martin Schedlbauer" userId="99666baf021553f1" providerId="LiveId" clId="{B9E36480-0383-BB45-B804-65A30B0EB107}" dt="2020-08-05T20:15:26.472" v="5605"/>
        <pc:sldMkLst>
          <pc:docMk/>
          <pc:sldMk cId="1083143070" sldId="913"/>
        </pc:sldMkLst>
      </pc:sldChg>
      <pc:sldChg chg="add del">
        <pc:chgData name="Martin Schedlbauer" userId="99666baf021553f1" providerId="LiveId" clId="{B9E36480-0383-BB45-B804-65A30B0EB107}" dt="2020-08-05T20:15:18.867" v="5604"/>
        <pc:sldMkLst>
          <pc:docMk/>
          <pc:sldMk cId="2661387167" sldId="913"/>
        </pc:sldMkLst>
      </pc:sldChg>
      <pc:sldChg chg="add">
        <pc:chgData name="Martin Schedlbauer" userId="99666baf021553f1" providerId="LiveId" clId="{B9E36480-0383-BB45-B804-65A30B0EB107}" dt="2020-08-05T20:15:26.472" v="5605"/>
        <pc:sldMkLst>
          <pc:docMk/>
          <pc:sldMk cId="2290987090" sldId="914"/>
        </pc:sldMkLst>
      </pc:sldChg>
      <pc:sldChg chg="add del">
        <pc:chgData name="Martin Schedlbauer" userId="99666baf021553f1" providerId="LiveId" clId="{B9E36480-0383-BB45-B804-65A30B0EB107}" dt="2020-08-05T20:15:18.867" v="5604"/>
        <pc:sldMkLst>
          <pc:docMk/>
          <pc:sldMk cId="2582604340" sldId="914"/>
        </pc:sldMkLst>
      </pc:sldChg>
      <pc:sldChg chg="add">
        <pc:chgData name="Martin Schedlbauer" userId="99666baf021553f1" providerId="LiveId" clId="{B9E36480-0383-BB45-B804-65A30B0EB107}" dt="2020-08-05T20:15:54.448" v="5606"/>
        <pc:sldMkLst>
          <pc:docMk/>
          <pc:sldMk cId="183855129" sldId="915"/>
        </pc:sldMkLst>
      </pc:sldChg>
      <pc:sldChg chg="modSp add mod">
        <pc:chgData name="Martin Schedlbauer" userId="99666baf021553f1" providerId="LiveId" clId="{B9E36480-0383-BB45-B804-65A30B0EB107}" dt="2020-08-07T11:31:19.261" v="9261" actId="20577"/>
        <pc:sldMkLst>
          <pc:docMk/>
          <pc:sldMk cId="532529368" sldId="916"/>
        </pc:sldMkLst>
        <pc:spChg chg="mod">
          <ac:chgData name="Martin Schedlbauer" userId="99666baf021553f1" providerId="LiveId" clId="{B9E36480-0383-BB45-B804-65A30B0EB107}" dt="2020-08-07T11:31:19.261" v="9261" actId="20577"/>
          <ac:spMkLst>
            <pc:docMk/>
            <pc:sldMk cId="532529368" sldId="916"/>
            <ac:spMk id="2" creationId="{685B535F-FC59-0B43-9C24-F1E8638692D7}"/>
          </ac:spMkLst>
        </pc:spChg>
        <pc:spChg chg="mod">
          <ac:chgData name="Martin Schedlbauer" userId="99666baf021553f1" providerId="LiveId" clId="{B9E36480-0383-BB45-B804-65A30B0EB107}" dt="2020-08-07T07:40:22.373" v="9120" actId="313"/>
          <ac:spMkLst>
            <pc:docMk/>
            <pc:sldMk cId="532529368" sldId="916"/>
            <ac:spMk id="7" creationId="{56D2CF34-45C3-2649-A776-D1AC8CC9C699}"/>
          </ac:spMkLst>
        </pc:spChg>
        <pc:spChg chg="mod">
          <ac:chgData name="Martin Schedlbauer" userId="99666baf021553f1" providerId="LiveId" clId="{B9E36480-0383-BB45-B804-65A30B0EB107}" dt="2020-08-07T07:40:06.943" v="9108" actId="313"/>
          <ac:spMkLst>
            <pc:docMk/>
            <pc:sldMk cId="532529368" sldId="916"/>
            <ac:spMk id="9" creationId="{8C230BB0-CEA3-4141-BF5A-025FC91095C4}"/>
          </ac:spMkLst>
        </pc:spChg>
      </pc:sldChg>
      <pc:sldChg chg="add del">
        <pc:chgData name="Martin Schedlbauer" userId="99666baf021553f1" providerId="LiveId" clId="{B9E36480-0383-BB45-B804-65A30B0EB107}" dt="2020-08-05T20:18:10.247" v="5624" actId="2696"/>
        <pc:sldMkLst>
          <pc:docMk/>
          <pc:sldMk cId="1136115902" sldId="916"/>
        </pc:sldMkLst>
      </pc:sldChg>
      <pc:sldChg chg="add del">
        <pc:chgData name="Martin Schedlbauer" userId="99666baf021553f1" providerId="LiveId" clId="{B9E36480-0383-BB45-B804-65A30B0EB107}" dt="2020-08-05T20:17:11.883" v="5615" actId="2696"/>
        <pc:sldMkLst>
          <pc:docMk/>
          <pc:sldMk cId="2452108785" sldId="916"/>
        </pc:sldMkLst>
      </pc:sldChg>
      <pc:sldChg chg="modSp add mod">
        <pc:chgData name="Martin Schedlbauer" userId="99666baf021553f1" providerId="LiveId" clId="{B9E36480-0383-BB45-B804-65A30B0EB107}" dt="2020-08-05T20:20:53.331" v="5671" actId="114"/>
        <pc:sldMkLst>
          <pc:docMk/>
          <pc:sldMk cId="3279239390" sldId="917"/>
        </pc:sldMkLst>
        <pc:spChg chg="mod">
          <ac:chgData name="Martin Schedlbauer" userId="99666baf021553f1" providerId="LiveId" clId="{B9E36480-0383-BB45-B804-65A30B0EB107}" dt="2020-08-05T20:20:53.331" v="5671" actId="114"/>
          <ac:spMkLst>
            <pc:docMk/>
            <pc:sldMk cId="3279239390" sldId="917"/>
            <ac:spMk id="6" creationId="{00000000-0000-0000-0000-000000000000}"/>
          </ac:spMkLst>
        </pc:spChg>
      </pc:sldChg>
      <pc:sldChg chg="modSp add mod">
        <pc:chgData name="Martin Schedlbauer" userId="99666baf021553f1" providerId="LiveId" clId="{B9E36480-0383-BB45-B804-65A30B0EB107}" dt="2020-08-05T20:37:56.308" v="5957" actId="20577"/>
        <pc:sldMkLst>
          <pc:docMk/>
          <pc:sldMk cId="2714563737" sldId="918"/>
        </pc:sldMkLst>
        <pc:spChg chg="mod">
          <ac:chgData name="Martin Schedlbauer" userId="99666baf021553f1" providerId="LiveId" clId="{B9E36480-0383-BB45-B804-65A30B0EB107}" dt="2020-08-05T20:22:05.124" v="5710" actId="114"/>
          <ac:spMkLst>
            <pc:docMk/>
            <pc:sldMk cId="2714563737" sldId="918"/>
            <ac:spMk id="2" creationId="{C229A8C8-3E4C-F449-A498-4601CEBDEC83}"/>
          </ac:spMkLst>
        </pc:spChg>
        <pc:spChg chg="mod">
          <ac:chgData name="Martin Schedlbauer" userId="99666baf021553f1" providerId="LiveId" clId="{B9E36480-0383-BB45-B804-65A30B0EB107}" dt="2020-08-05T20:37:56.308" v="5957" actId="20577"/>
          <ac:spMkLst>
            <pc:docMk/>
            <pc:sldMk cId="2714563737" sldId="918"/>
            <ac:spMk id="3" creationId="{B05E130C-5869-374D-8694-4550E1C277BB}"/>
          </ac:spMkLst>
        </pc:spChg>
      </pc:sldChg>
      <pc:sldChg chg="add ord">
        <pc:chgData name="Martin Schedlbauer" userId="99666baf021553f1" providerId="LiveId" clId="{B9E36480-0383-BB45-B804-65A30B0EB107}" dt="2020-08-05T20:38:15.364" v="5958"/>
        <pc:sldMkLst>
          <pc:docMk/>
          <pc:sldMk cId="405817410" sldId="919"/>
        </pc:sldMkLst>
      </pc:sldChg>
      <pc:sldChg chg="addSp delSp modSp add mod">
        <pc:chgData name="Martin Schedlbauer" userId="99666baf021553f1" providerId="LiveId" clId="{B9E36480-0383-BB45-B804-65A30B0EB107}" dt="2020-08-05T20:43:04.338" v="6093" actId="20577"/>
        <pc:sldMkLst>
          <pc:docMk/>
          <pc:sldMk cId="1881155812" sldId="920"/>
        </pc:sldMkLst>
        <pc:spChg chg="mod">
          <ac:chgData name="Martin Schedlbauer" userId="99666baf021553f1" providerId="LiveId" clId="{B9E36480-0383-BB45-B804-65A30B0EB107}" dt="2020-08-05T20:39:49.404" v="6010" actId="20577"/>
          <ac:spMkLst>
            <pc:docMk/>
            <pc:sldMk cId="1881155812" sldId="920"/>
            <ac:spMk id="2" creationId="{58EDB9E4-7F30-44EE-BFD1-A5A73EAA26CC}"/>
          </ac:spMkLst>
        </pc:spChg>
        <pc:spChg chg="add mod">
          <ac:chgData name="Martin Schedlbauer" userId="99666baf021553f1" providerId="LiveId" clId="{B9E36480-0383-BB45-B804-65A30B0EB107}" dt="2020-08-05T20:41:19.513" v="6026" actId="20577"/>
          <ac:spMkLst>
            <pc:docMk/>
            <pc:sldMk cId="1881155812" sldId="920"/>
            <ac:spMk id="7" creationId="{105819AC-CA6E-B442-8CD4-0446C7146B21}"/>
          </ac:spMkLst>
        </pc:spChg>
        <pc:spChg chg="add del mod">
          <ac:chgData name="Martin Schedlbauer" userId="99666baf021553f1" providerId="LiveId" clId="{B9E36480-0383-BB45-B804-65A30B0EB107}" dt="2020-08-05T20:38:36.462" v="5967"/>
          <ac:spMkLst>
            <pc:docMk/>
            <pc:sldMk cId="1881155812" sldId="920"/>
            <ac:spMk id="9" creationId="{5B7A8ABE-2ACA-614C-9699-F1C3F8F3426A}"/>
          </ac:spMkLst>
        </pc:spChg>
        <pc:spChg chg="add mod">
          <ac:chgData name="Martin Schedlbauer" userId="99666baf021553f1" providerId="LiveId" clId="{B9E36480-0383-BB45-B804-65A30B0EB107}" dt="2020-08-05T20:42:58.206" v="6079" actId="20577"/>
          <ac:spMkLst>
            <pc:docMk/>
            <pc:sldMk cId="1881155812" sldId="920"/>
            <ac:spMk id="10" creationId="{915B69D3-E55B-F94A-A7AF-400FEBF30570}"/>
          </ac:spMkLst>
        </pc:spChg>
        <pc:spChg chg="add mod">
          <ac:chgData name="Martin Schedlbauer" userId="99666baf021553f1" providerId="LiveId" clId="{B9E36480-0383-BB45-B804-65A30B0EB107}" dt="2020-08-05T20:43:04.338" v="6093" actId="20577"/>
          <ac:spMkLst>
            <pc:docMk/>
            <pc:sldMk cId="1881155812" sldId="920"/>
            <ac:spMk id="11" creationId="{E1965095-0F5F-0B46-B8E2-6AB62F2D56F2}"/>
          </ac:spMkLst>
        </pc:spChg>
      </pc:sldChg>
      <pc:sldChg chg="modSp add mod ord">
        <pc:chgData name="Martin Schedlbauer" userId="99666baf021553f1" providerId="LiveId" clId="{B9E36480-0383-BB45-B804-65A30B0EB107}" dt="2020-08-05T20:48:23.373" v="6307"/>
        <pc:sldMkLst>
          <pc:docMk/>
          <pc:sldMk cId="351908268" sldId="921"/>
        </pc:sldMkLst>
        <pc:spChg chg="mod">
          <ac:chgData name="Martin Schedlbauer" userId="99666baf021553f1" providerId="LiveId" clId="{B9E36480-0383-BB45-B804-65A30B0EB107}" dt="2020-08-05T20:34:26.704" v="5773" actId="20577"/>
          <ac:spMkLst>
            <pc:docMk/>
            <pc:sldMk cId="351908268" sldId="921"/>
            <ac:spMk id="10" creationId="{EE80E2F4-F10A-F548-8CDE-1DD9EBBA5172}"/>
          </ac:spMkLst>
        </pc:spChg>
        <pc:spChg chg="mod">
          <ac:chgData name="Martin Schedlbauer" userId="99666baf021553f1" providerId="LiveId" clId="{B9E36480-0383-BB45-B804-65A30B0EB107}" dt="2020-08-05T20:35:20.488" v="5892" actId="20577"/>
          <ac:spMkLst>
            <pc:docMk/>
            <pc:sldMk cId="351908268" sldId="921"/>
            <ac:spMk id="11" creationId="{8956DF4A-29EC-854E-B206-D840ED37FC1F}"/>
          </ac:spMkLst>
        </pc:spChg>
      </pc:sldChg>
      <pc:sldChg chg="addSp delSp modSp add mod">
        <pc:chgData name="Martin Schedlbauer" userId="99666baf021553f1" providerId="LiveId" clId="{B9E36480-0383-BB45-B804-65A30B0EB107}" dt="2020-08-05T21:18:25.393" v="6328"/>
        <pc:sldMkLst>
          <pc:docMk/>
          <pc:sldMk cId="9983739" sldId="922"/>
        </pc:sldMkLst>
        <pc:spChg chg="mod">
          <ac:chgData name="Martin Schedlbauer" userId="99666baf021553f1" providerId="LiveId" clId="{B9E36480-0383-BB45-B804-65A30B0EB107}" dt="2020-08-05T20:43:58.719" v="6120" actId="20577"/>
          <ac:spMkLst>
            <pc:docMk/>
            <pc:sldMk cId="9983739" sldId="922"/>
            <ac:spMk id="2" creationId="{67E4D011-C926-AC40-9F9A-F4658B4E0BDC}"/>
          </ac:spMkLst>
        </pc:spChg>
        <pc:spChg chg="mod">
          <ac:chgData name="Martin Schedlbauer" userId="99666baf021553f1" providerId="LiveId" clId="{B9E36480-0383-BB45-B804-65A30B0EB107}" dt="2020-08-05T20:46:30.085" v="6245" actId="14100"/>
          <ac:spMkLst>
            <pc:docMk/>
            <pc:sldMk cId="9983739" sldId="922"/>
            <ac:spMk id="3" creationId="{6BEE581F-E403-C541-91DC-346D7B84F553}"/>
          </ac:spMkLst>
        </pc:spChg>
        <pc:spChg chg="add mod">
          <ac:chgData name="Martin Schedlbauer" userId="99666baf021553f1" providerId="LiveId" clId="{B9E36480-0383-BB45-B804-65A30B0EB107}" dt="2020-08-05T20:49:06.756" v="6324" actId="313"/>
          <ac:spMkLst>
            <pc:docMk/>
            <pc:sldMk cId="9983739" sldId="922"/>
            <ac:spMk id="7" creationId="{63E74040-C219-E843-93CC-0452369ECC30}"/>
          </ac:spMkLst>
        </pc:spChg>
        <pc:spChg chg="add del mod">
          <ac:chgData name="Martin Schedlbauer" userId="99666baf021553f1" providerId="LiveId" clId="{B9E36480-0383-BB45-B804-65A30B0EB107}" dt="2020-08-05T21:18:20.150" v="6326"/>
          <ac:spMkLst>
            <pc:docMk/>
            <pc:sldMk cId="9983739" sldId="922"/>
            <ac:spMk id="8" creationId="{D8C21091-041A-C147-955D-30C845B68E17}"/>
          </ac:spMkLst>
        </pc:spChg>
        <pc:spChg chg="add del mod">
          <ac:chgData name="Martin Schedlbauer" userId="99666baf021553f1" providerId="LiveId" clId="{B9E36480-0383-BB45-B804-65A30B0EB107}" dt="2020-08-05T21:18:25.393" v="6328"/>
          <ac:spMkLst>
            <pc:docMk/>
            <pc:sldMk cId="9983739" sldId="922"/>
            <ac:spMk id="9" creationId="{44D32877-B990-B144-91D5-C959F13F503C}"/>
          </ac:spMkLst>
        </pc:spChg>
      </pc:sldChg>
      <pc:sldChg chg="modSp add mod">
        <pc:chgData name="Martin Schedlbauer" userId="99666baf021553f1" providerId="LiveId" clId="{B9E36480-0383-BB45-B804-65A30B0EB107}" dt="2020-08-05T21:22:37.015" v="6616" actId="1076"/>
        <pc:sldMkLst>
          <pc:docMk/>
          <pc:sldMk cId="2264567122" sldId="923"/>
        </pc:sldMkLst>
        <pc:spChg chg="mod">
          <ac:chgData name="Martin Schedlbauer" userId="99666baf021553f1" providerId="LiveId" clId="{B9E36480-0383-BB45-B804-65A30B0EB107}" dt="2020-08-05T21:18:38.843" v="6344" actId="20577"/>
          <ac:spMkLst>
            <pc:docMk/>
            <pc:sldMk cId="2264567122" sldId="923"/>
            <ac:spMk id="2" creationId="{67E4D011-C926-AC40-9F9A-F4658B4E0BDC}"/>
          </ac:spMkLst>
        </pc:spChg>
        <pc:spChg chg="mod">
          <ac:chgData name="Martin Schedlbauer" userId="99666baf021553f1" providerId="LiveId" clId="{B9E36480-0383-BB45-B804-65A30B0EB107}" dt="2020-08-05T21:22:29.942" v="6615" actId="404"/>
          <ac:spMkLst>
            <pc:docMk/>
            <pc:sldMk cId="2264567122" sldId="923"/>
            <ac:spMk id="3" creationId="{6BEE581F-E403-C541-91DC-346D7B84F553}"/>
          </ac:spMkLst>
        </pc:spChg>
        <pc:spChg chg="mod">
          <ac:chgData name="Martin Schedlbauer" userId="99666baf021553f1" providerId="LiveId" clId="{B9E36480-0383-BB45-B804-65A30B0EB107}" dt="2020-08-05T21:22:37.015" v="6616" actId="1076"/>
          <ac:spMkLst>
            <pc:docMk/>
            <pc:sldMk cId="2264567122" sldId="923"/>
            <ac:spMk id="7" creationId="{63E74040-C219-E843-93CC-0452369ECC30}"/>
          </ac:spMkLst>
        </pc:spChg>
      </pc:sldChg>
      <pc:sldChg chg="modSp add mod">
        <pc:chgData name="Martin Schedlbauer" userId="99666baf021553f1" providerId="LiveId" clId="{B9E36480-0383-BB45-B804-65A30B0EB107}" dt="2020-08-05T23:29:08.975" v="6708" actId="20577"/>
        <pc:sldMkLst>
          <pc:docMk/>
          <pc:sldMk cId="3896697726" sldId="924"/>
        </pc:sldMkLst>
        <pc:spChg chg="mod">
          <ac:chgData name="Martin Schedlbauer" userId="99666baf021553f1" providerId="LiveId" clId="{B9E36480-0383-BB45-B804-65A30B0EB107}" dt="2020-08-05T23:27:06.296" v="6629" actId="20577"/>
          <ac:spMkLst>
            <pc:docMk/>
            <pc:sldMk cId="3896697726" sldId="924"/>
            <ac:spMk id="2" creationId="{67E4D011-C926-AC40-9F9A-F4658B4E0BDC}"/>
          </ac:spMkLst>
        </pc:spChg>
        <pc:spChg chg="mod">
          <ac:chgData name="Martin Schedlbauer" userId="99666baf021553f1" providerId="LiveId" clId="{B9E36480-0383-BB45-B804-65A30B0EB107}" dt="2020-08-05T23:27:22.442" v="6639" actId="14100"/>
          <ac:spMkLst>
            <pc:docMk/>
            <pc:sldMk cId="3896697726" sldId="924"/>
            <ac:spMk id="3" creationId="{6BEE581F-E403-C541-91DC-346D7B84F553}"/>
          </ac:spMkLst>
        </pc:spChg>
        <pc:spChg chg="mod">
          <ac:chgData name="Martin Schedlbauer" userId="99666baf021553f1" providerId="LiveId" clId="{B9E36480-0383-BB45-B804-65A30B0EB107}" dt="2020-08-05T23:29:08.975" v="6708" actId="20577"/>
          <ac:spMkLst>
            <pc:docMk/>
            <pc:sldMk cId="3896697726" sldId="924"/>
            <ac:spMk id="7" creationId="{63E74040-C219-E843-93CC-0452369ECC30}"/>
          </ac:spMkLst>
        </pc:spChg>
      </pc:sldChg>
      <pc:sldChg chg="addSp delSp modSp add mod">
        <pc:chgData name="Martin Schedlbauer" userId="99666baf021553f1" providerId="LiveId" clId="{B9E36480-0383-BB45-B804-65A30B0EB107}" dt="2020-08-05T23:33:37.814" v="6995" actId="313"/>
        <pc:sldMkLst>
          <pc:docMk/>
          <pc:sldMk cId="2900371823" sldId="925"/>
        </pc:sldMkLst>
        <pc:spChg chg="mod">
          <ac:chgData name="Martin Schedlbauer" userId="99666baf021553f1" providerId="LiveId" clId="{B9E36480-0383-BB45-B804-65A30B0EB107}" dt="2020-08-05T23:30:01.129" v="6731" actId="20577"/>
          <ac:spMkLst>
            <pc:docMk/>
            <pc:sldMk cId="2900371823" sldId="925"/>
            <ac:spMk id="2" creationId="{67E4D011-C926-AC40-9F9A-F4658B4E0BDC}"/>
          </ac:spMkLst>
        </pc:spChg>
        <pc:spChg chg="mod">
          <ac:chgData name="Martin Schedlbauer" userId="99666baf021553f1" providerId="LiveId" clId="{B9E36480-0383-BB45-B804-65A30B0EB107}" dt="2020-08-05T23:30:28.422" v="6803" actId="14100"/>
          <ac:spMkLst>
            <pc:docMk/>
            <pc:sldMk cId="2900371823" sldId="925"/>
            <ac:spMk id="3" creationId="{6BEE581F-E403-C541-91DC-346D7B84F553}"/>
          </ac:spMkLst>
        </pc:spChg>
        <pc:spChg chg="mod">
          <ac:chgData name="Martin Schedlbauer" userId="99666baf021553f1" providerId="LiveId" clId="{B9E36480-0383-BB45-B804-65A30B0EB107}" dt="2020-08-05T23:31:52.472" v="6900" actId="313"/>
          <ac:spMkLst>
            <pc:docMk/>
            <pc:sldMk cId="2900371823" sldId="925"/>
            <ac:spMk id="7" creationId="{63E74040-C219-E843-93CC-0452369ECC30}"/>
          </ac:spMkLst>
        </pc:spChg>
        <pc:spChg chg="add mod">
          <ac:chgData name="Martin Schedlbauer" userId="99666baf021553f1" providerId="LiveId" clId="{B9E36480-0383-BB45-B804-65A30B0EB107}" dt="2020-08-05T23:33:37.814" v="6995" actId="313"/>
          <ac:spMkLst>
            <pc:docMk/>
            <pc:sldMk cId="2900371823" sldId="925"/>
            <ac:spMk id="8" creationId="{68A188A8-44AC-D441-9DEE-6CE5EDD40BA4}"/>
          </ac:spMkLst>
        </pc:spChg>
        <pc:spChg chg="add del mod">
          <ac:chgData name="Martin Schedlbauer" userId="99666baf021553f1" providerId="LiveId" clId="{B9E36480-0383-BB45-B804-65A30B0EB107}" dt="2020-08-05T23:32:40.129" v="6945"/>
          <ac:spMkLst>
            <pc:docMk/>
            <pc:sldMk cId="2900371823" sldId="925"/>
            <ac:spMk id="9" creationId="{6D909F8F-AD13-D64B-A4B1-0EE399554147}"/>
          </ac:spMkLst>
        </pc:spChg>
      </pc:sldChg>
      <pc:sldChg chg="modSp add mod">
        <pc:chgData name="Martin Schedlbauer" userId="99666baf021553f1" providerId="LiveId" clId="{B9E36480-0383-BB45-B804-65A30B0EB107}" dt="2020-08-05T23:35:41.933" v="7140" actId="20577"/>
        <pc:sldMkLst>
          <pc:docMk/>
          <pc:sldMk cId="261605476" sldId="926"/>
        </pc:sldMkLst>
        <pc:spChg chg="mod">
          <ac:chgData name="Martin Schedlbauer" userId="99666baf021553f1" providerId="LiveId" clId="{B9E36480-0383-BB45-B804-65A30B0EB107}" dt="2020-08-05T23:34:04.350" v="7011" actId="20577"/>
          <ac:spMkLst>
            <pc:docMk/>
            <pc:sldMk cId="261605476" sldId="926"/>
            <ac:spMk id="2" creationId="{67E4D011-C926-AC40-9F9A-F4658B4E0BDC}"/>
          </ac:spMkLst>
        </pc:spChg>
        <pc:spChg chg="mod">
          <ac:chgData name="Martin Schedlbauer" userId="99666baf021553f1" providerId="LiveId" clId="{B9E36480-0383-BB45-B804-65A30B0EB107}" dt="2020-08-05T23:34:14.599" v="7052" actId="20577"/>
          <ac:spMkLst>
            <pc:docMk/>
            <pc:sldMk cId="261605476" sldId="926"/>
            <ac:spMk id="3" creationId="{6BEE581F-E403-C541-91DC-346D7B84F553}"/>
          </ac:spMkLst>
        </pc:spChg>
        <pc:spChg chg="mod">
          <ac:chgData name="Martin Schedlbauer" userId="99666baf021553f1" providerId="LiveId" clId="{B9E36480-0383-BB45-B804-65A30B0EB107}" dt="2020-08-05T23:35:41.933" v="7140" actId="20577"/>
          <ac:spMkLst>
            <pc:docMk/>
            <pc:sldMk cId="261605476" sldId="926"/>
            <ac:spMk id="8" creationId="{68A188A8-44AC-D441-9DEE-6CE5EDD40BA4}"/>
          </ac:spMkLst>
        </pc:spChg>
      </pc:sldChg>
      <pc:sldChg chg="modSp add mod">
        <pc:chgData name="Martin Schedlbauer" userId="99666baf021553f1" providerId="LiveId" clId="{B9E36480-0383-BB45-B804-65A30B0EB107}" dt="2020-08-05T23:55:35.211" v="7442" actId="20577"/>
        <pc:sldMkLst>
          <pc:docMk/>
          <pc:sldMk cId="2883369613" sldId="927"/>
        </pc:sldMkLst>
        <pc:spChg chg="mod">
          <ac:chgData name="Martin Schedlbauer" userId="99666baf021553f1" providerId="LiveId" clId="{B9E36480-0383-BB45-B804-65A30B0EB107}" dt="2020-08-05T23:53:49.327" v="7265" actId="27636"/>
          <ac:spMkLst>
            <pc:docMk/>
            <pc:sldMk cId="2883369613" sldId="927"/>
            <ac:spMk id="2" creationId="{CB649E06-490F-124D-B016-FBFE063D4ED0}"/>
          </ac:spMkLst>
        </pc:spChg>
        <pc:spChg chg="mod">
          <ac:chgData name="Martin Schedlbauer" userId="99666baf021553f1" providerId="LiveId" clId="{B9E36480-0383-BB45-B804-65A30B0EB107}" dt="2020-08-05T23:55:35.211" v="7442" actId="20577"/>
          <ac:spMkLst>
            <pc:docMk/>
            <pc:sldMk cId="2883369613" sldId="927"/>
            <ac:spMk id="3" creationId="{7595691A-764D-4444-8D1E-DABFD6C4A361}"/>
          </ac:spMkLst>
        </pc:spChg>
      </pc:sldChg>
      <pc:sldChg chg="add del">
        <pc:chgData name="Martin Schedlbauer" userId="99666baf021553f1" providerId="LiveId" clId="{B9E36480-0383-BB45-B804-65A30B0EB107}" dt="2020-08-05T23:51:13.515" v="7185" actId="2696"/>
        <pc:sldMkLst>
          <pc:docMk/>
          <pc:sldMk cId="3873028222" sldId="927"/>
        </pc:sldMkLst>
      </pc:sldChg>
      <pc:sldChg chg="addSp delSp modSp add mod">
        <pc:chgData name="Martin Schedlbauer" userId="99666baf021553f1" providerId="LiveId" clId="{B9E36480-0383-BB45-B804-65A30B0EB107}" dt="2020-08-06T12:13:13.647" v="7539" actId="313"/>
        <pc:sldMkLst>
          <pc:docMk/>
          <pc:sldMk cId="338872729" sldId="928"/>
        </pc:sldMkLst>
        <pc:spChg chg="mod">
          <ac:chgData name="Martin Schedlbauer" userId="99666baf021553f1" providerId="LiveId" clId="{B9E36480-0383-BB45-B804-65A30B0EB107}" dt="2020-08-06T12:08:49.114" v="7482" actId="20577"/>
          <ac:spMkLst>
            <pc:docMk/>
            <pc:sldMk cId="338872729" sldId="928"/>
            <ac:spMk id="2" creationId="{85287ED9-8BAB-8A49-82E3-0FE70C8BD2E7}"/>
          </ac:spMkLst>
        </pc:spChg>
        <pc:spChg chg="del">
          <ac:chgData name="Martin Schedlbauer" userId="99666baf021553f1" providerId="LiveId" clId="{B9E36480-0383-BB45-B804-65A30B0EB107}" dt="2020-08-06T12:08:52.884" v="7483" actId="478"/>
          <ac:spMkLst>
            <pc:docMk/>
            <pc:sldMk cId="338872729" sldId="928"/>
            <ac:spMk id="3" creationId="{D134CD31-2B25-4B40-BE17-B623AAD803FB}"/>
          </ac:spMkLst>
        </pc:spChg>
        <pc:spChg chg="add mod">
          <ac:chgData name="Martin Schedlbauer" userId="99666baf021553f1" providerId="LiveId" clId="{B9E36480-0383-BB45-B804-65A30B0EB107}" dt="2020-08-06T12:13:13.647" v="7539" actId="313"/>
          <ac:spMkLst>
            <pc:docMk/>
            <pc:sldMk cId="338872729" sldId="928"/>
            <ac:spMk id="7" creationId="{9761B9F8-AE93-3C49-95DD-CFCB2A88F6A8}"/>
          </ac:spMkLst>
        </pc:spChg>
      </pc:sldChg>
      <pc:sldChg chg="addSp delSp modSp add del mod">
        <pc:chgData name="Martin Schedlbauer" userId="99666baf021553f1" providerId="LiveId" clId="{B9E36480-0383-BB45-B804-65A30B0EB107}" dt="2020-08-05T23:57:41.235" v="7462" actId="2696"/>
        <pc:sldMkLst>
          <pc:docMk/>
          <pc:sldMk cId="426874558" sldId="928"/>
        </pc:sldMkLst>
        <pc:spChg chg="del">
          <ac:chgData name="Martin Schedlbauer" userId="99666baf021553f1" providerId="LiveId" clId="{B9E36480-0383-BB45-B804-65A30B0EB107}" dt="2020-08-05T23:57:14.683" v="7452" actId="478"/>
          <ac:spMkLst>
            <pc:docMk/>
            <pc:sldMk cId="426874558" sldId="928"/>
            <ac:spMk id="2" creationId="{5D1166B0-F324-7947-B0FD-9057A68649E0}"/>
          </ac:spMkLst>
        </pc:spChg>
        <pc:spChg chg="del">
          <ac:chgData name="Martin Schedlbauer" userId="99666baf021553f1" providerId="LiveId" clId="{B9E36480-0383-BB45-B804-65A30B0EB107}" dt="2020-08-05T23:56:48.932" v="7444" actId="478"/>
          <ac:spMkLst>
            <pc:docMk/>
            <pc:sldMk cId="426874558" sldId="928"/>
            <ac:spMk id="3" creationId="{C0D650F0-3100-7540-8F91-A7530EC33DA4}"/>
          </ac:spMkLst>
        </pc:spChg>
        <pc:spChg chg="add mod">
          <ac:chgData name="Martin Schedlbauer" userId="99666baf021553f1" providerId="LiveId" clId="{B9E36480-0383-BB45-B804-65A30B0EB107}" dt="2020-08-05T23:57:34.047" v="7461" actId="20577"/>
          <ac:spMkLst>
            <pc:docMk/>
            <pc:sldMk cId="426874558" sldId="928"/>
            <ac:spMk id="7" creationId="{96816524-9A4C-EB43-9A1F-00FAC89339A9}"/>
          </ac:spMkLst>
        </pc:spChg>
      </pc:sldChg>
      <pc:sldChg chg="add del">
        <pc:chgData name="Martin Schedlbauer" userId="99666baf021553f1" providerId="LiveId" clId="{B9E36480-0383-BB45-B804-65A30B0EB107}" dt="2020-08-05T23:51:13.534" v="7186" actId="2696"/>
        <pc:sldMkLst>
          <pc:docMk/>
          <pc:sldMk cId="2971501949" sldId="928"/>
        </pc:sldMkLst>
      </pc:sldChg>
      <pc:sldChg chg="add del">
        <pc:chgData name="Martin Schedlbauer" userId="99666baf021553f1" providerId="LiveId" clId="{B9E36480-0383-BB45-B804-65A30B0EB107}" dt="2020-08-05T23:51:13.552" v="7187" actId="2696"/>
        <pc:sldMkLst>
          <pc:docMk/>
          <pc:sldMk cId="2562107235" sldId="929"/>
        </pc:sldMkLst>
      </pc:sldChg>
      <pc:sldChg chg="modSp add mod">
        <pc:chgData name="Martin Schedlbauer" userId="99666baf021553f1" providerId="LiveId" clId="{B9E36480-0383-BB45-B804-65A30B0EB107}" dt="2020-08-06T12:14:02.836" v="7561" actId="20577"/>
        <pc:sldMkLst>
          <pc:docMk/>
          <pc:sldMk cId="3047168833" sldId="929"/>
        </pc:sldMkLst>
        <pc:spChg chg="mod">
          <ac:chgData name="Martin Schedlbauer" userId="99666baf021553f1" providerId="LiveId" clId="{B9E36480-0383-BB45-B804-65A30B0EB107}" dt="2020-08-06T12:14:02.836" v="7561" actId="20577"/>
          <ac:spMkLst>
            <pc:docMk/>
            <pc:sldMk cId="3047168833" sldId="929"/>
            <ac:spMk id="6" creationId="{00000000-0000-0000-0000-000000000000}"/>
          </ac:spMkLst>
        </pc:spChg>
      </pc:sldChg>
      <pc:sldChg chg="add del">
        <pc:chgData name="Martin Schedlbauer" userId="99666baf021553f1" providerId="LiveId" clId="{B9E36480-0383-BB45-B804-65A30B0EB107}" dt="2020-08-05T23:51:13.571" v="7188" actId="2696"/>
        <pc:sldMkLst>
          <pc:docMk/>
          <pc:sldMk cId="3348184060" sldId="930"/>
        </pc:sldMkLst>
      </pc:sldChg>
      <pc:sldChg chg="addSp delSp modSp add mod modClrScheme chgLayout">
        <pc:chgData name="Martin Schedlbauer" userId="99666baf021553f1" providerId="LiveId" clId="{B9E36480-0383-BB45-B804-65A30B0EB107}" dt="2020-08-06T15:54:00.440" v="7904" actId="20577"/>
        <pc:sldMkLst>
          <pc:docMk/>
          <pc:sldMk cId="3370545394" sldId="930"/>
        </pc:sldMkLst>
        <pc:spChg chg="del">
          <ac:chgData name="Martin Schedlbauer" userId="99666baf021553f1" providerId="LiveId" clId="{B9E36480-0383-BB45-B804-65A30B0EB107}" dt="2020-08-06T15:51:10.531" v="7563" actId="700"/>
          <ac:spMkLst>
            <pc:docMk/>
            <pc:sldMk cId="3370545394" sldId="930"/>
            <ac:spMk id="2" creationId="{F3E20ACA-6209-CC4B-9463-AF6EDA4A86B3}"/>
          </ac:spMkLst>
        </pc:spChg>
        <pc:spChg chg="mod ord">
          <ac:chgData name="Martin Schedlbauer" userId="99666baf021553f1" providerId="LiveId" clId="{B9E36480-0383-BB45-B804-65A30B0EB107}" dt="2020-08-06T15:51:10.531" v="7563" actId="700"/>
          <ac:spMkLst>
            <pc:docMk/>
            <pc:sldMk cId="3370545394" sldId="930"/>
            <ac:spMk id="3" creationId="{C1D057FA-FAE1-F049-9543-593A1AFB0AF2}"/>
          </ac:spMkLst>
        </pc:spChg>
        <pc:spChg chg="mod ord">
          <ac:chgData name="Martin Schedlbauer" userId="99666baf021553f1" providerId="LiveId" clId="{B9E36480-0383-BB45-B804-65A30B0EB107}" dt="2020-08-06T15:51:10.531" v="7563" actId="700"/>
          <ac:spMkLst>
            <pc:docMk/>
            <pc:sldMk cId="3370545394" sldId="930"/>
            <ac:spMk id="4" creationId="{8F8A2FF9-2B3C-8748-8762-B647BE41A686}"/>
          </ac:spMkLst>
        </pc:spChg>
        <pc:spChg chg="mod ord">
          <ac:chgData name="Martin Schedlbauer" userId="99666baf021553f1" providerId="LiveId" clId="{B9E36480-0383-BB45-B804-65A30B0EB107}" dt="2020-08-06T15:51:10.531" v="7563" actId="700"/>
          <ac:spMkLst>
            <pc:docMk/>
            <pc:sldMk cId="3370545394" sldId="930"/>
            <ac:spMk id="5" creationId="{EE5A609F-7C74-BD40-ACF4-90381C16D473}"/>
          </ac:spMkLst>
        </pc:spChg>
        <pc:spChg chg="add mod">
          <ac:chgData name="Martin Schedlbauer" userId="99666baf021553f1" providerId="LiveId" clId="{B9E36480-0383-BB45-B804-65A30B0EB107}" dt="2020-08-06T15:54:00.440" v="7904" actId="20577"/>
          <ac:spMkLst>
            <pc:docMk/>
            <pc:sldMk cId="3370545394" sldId="930"/>
            <ac:spMk id="6" creationId="{B546E9FF-BC9C-2B44-BD5D-CEC3FF979AB6}"/>
          </ac:spMkLst>
        </pc:spChg>
      </pc:sldChg>
      <pc:sldChg chg="modSp add mod">
        <pc:chgData name="Martin Schedlbauer" userId="99666baf021553f1" providerId="LiveId" clId="{B9E36480-0383-BB45-B804-65A30B0EB107}" dt="2020-08-06T15:57:09.906" v="8231" actId="114"/>
        <pc:sldMkLst>
          <pc:docMk/>
          <pc:sldMk cId="2349405177" sldId="931"/>
        </pc:sldMkLst>
        <pc:spChg chg="mod">
          <ac:chgData name="Martin Schedlbauer" userId="99666baf021553f1" providerId="LiveId" clId="{B9E36480-0383-BB45-B804-65A30B0EB107}" dt="2020-08-06T15:57:09.906" v="8231" actId="114"/>
          <ac:spMkLst>
            <pc:docMk/>
            <pc:sldMk cId="2349405177" sldId="931"/>
            <ac:spMk id="6" creationId="{B546E9FF-BC9C-2B44-BD5D-CEC3FF979AB6}"/>
          </ac:spMkLst>
        </pc:spChg>
      </pc:sldChg>
      <pc:sldChg chg="add del">
        <pc:chgData name="Martin Schedlbauer" userId="99666baf021553f1" providerId="LiveId" clId="{B9E36480-0383-BB45-B804-65A30B0EB107}" dt="2020-08-05T23:51:13.589" v="7189" actId="2696"/>
        <pc:sldMkLst>
          <pc:docMk/>
          <pc:sldMk cId="3498844134" sldId="931"/>
        </pc:sldMkLst>
      </pc:sldChg>
      <pc:sldChg chg="addSp delSp modSp add mod modClrScheme chgLayout">
        <pc:chgData name="Martin Schedlbauer" userId="99666baf021553f1" providerId="LiveId" clId="{B9E36480-0383-BB45-B804-65A30B0EB107}" dt="2020-08-06T16:04:53.304" v="8428" actId="404"/>
        <pc:sldMkLst>
          <pc:docMk/>
          <pc:sldMk cId="2207187384" sldId="932"/>
        </pc:sldMkLst>
        <pc:spChg chg="del mod ord">
          <ac:chgData name="Martin Schedlbauer" userId="99666baf021553f1" providerId="LiveId" clId="{B9E36480-0383-BB45-B804-65A30B0EB107}" dt="2020-08-06T16:02:04.170" v="8258" actId="700"/>
          <ac:spMkLst>
            <pc:docMk/>
            <pc:sldMk cId="2207187384" sldId="932"/>
            <ac:spMk id="2" creationId="{FB7AF8B1-E3B5-764B-A417-390C39E25977}"/>
          </ac:spMkLst>
        </pc:spChg>
        <pc:spChg chg="del mod ord">
          <ac:chgData name="Martin Schedlbauer" userId="99666baf021553f1" providerId="LiveId" clId="{B9E36480-0383-BB45-B804-65A30B0EB107}" dt="2020-08-06T16:02:04.170" v="8258" actId="700"/>
          <ac:spMkLst>
            <pc:docMk/>
            <pc:sldMk cId="2207187384" sldId="932"/>
            <ac:spMk id="3" creationId="{EE4C8488-05DB-E649-9459-E27F04267902}"/>
          </ac:spMkLst>
        </pc:spChg>
        <pc:spChg chg="mod ord">
          <ac:chgData name="Martin Schedlbauer" userId="99666baf021553f1" providerId="LiveId" clId="{B9E36480-0383-BB45-B804-65A30B0EB107}" dt="2020-08-06T16:03:06.834" v="8412" actId="26606"/>
          <ac:spMkLst>
            <pc:docMk/>
            <pc:sldMk cId="2207187384" sldId="932"/>
            <ac:spMk id="4" creationId="{5FBF3420-15F4-384F-AE4E-A6868AA54647}"/>
          </ac:spMkLst>
        </pc:spChg>
        <pc:spChg chg="mod ord">
          <ac:chgData name="Martin Schedlbauer" userId="99666baf021553f1" providerId="LiveId" clId="{B9E36480-0383-BB45-B804-65A30B0EB107}" dt="2020-08-06T16:03:06.834" v="8412" actId="26606"/>
          <ac:spMkLst>
            <pc:docMk/>
            <pc:sldMk cId="2207187384" sldId="932"/>
            <ac:spMk id="5" creationId="{41DCC71D-E59B-394B-94CA-8E357F8B881A}"/>
          </ac:spMkLst>
        </pc:spChg>
        <pc:spChg chg="mod ord">
          <ac:chgData name="Martin Schedlbauer" userId="99666baf021553f1" providerId="LiveId" clId="{B9E36480-0383-BB45-B804-65A30B0EB107}" dt="2020-08-06T16:03:06.834" v="8412" actId="26606"/>
          <ac:spMkLst>
            <pc:docMk/>
            <pc:sldMk cId="2207187384" sldId="932"/>
            <ac:spMk id="6" creationId="{5FEB1727-C38F-784A-8985-DCA95721E137}"/>
          </ac:spMkLst>
        </pc:spChg>
        <pc:spChg chg="add mod ord">
          <ac:chgData name="Martin Schedlbauer" userId="99666baf021553f1" providerId="LiveId" clId="{B9E36480-0383-BB45-B804-65A30B0EB107}" dt="2020-08-06T16:04:47.813" v="8427" actId="20577"/>
          <ac:spMkLst>
            <pc:docMk/>
            <pc:sldMk cId="2207187384" sldId="932"/>
            <ac:spMk id="7" creationId="{378A7C6B-2078-1041-8480-2BE5F9703528}"/>
          </ac:spMkLst>
        </pc:spChg>
        <pc:spChg chg="add del mod ord">
          <ac:chgData name="Martin Schedlbauer" userId="99666baf021553f1" providerId="LiveId" clId="{B9E36480-0383-BB45-B804-65A30B0EB107}" dt="2020-08-06T16:03:06.834" v="8412" actId="26606"/>
          <ac:spMkLst>
            <pc:docMk/>
            <pc:sldMk cId="2207187384" sldId="932"/>
            <ac:spMk id="8" creationId="{1F0D3FF9-C4C2-1E41-99F9-056407AA4793}"/>
          </ac:spMkLst>
        </pc:spChg>
        <pc:spChg chg="add del mod ord">
          <ac:chgData name="Martin Schedlbauer" userId="99666baf021553f1" providerId="LiveId" clId="{B9E36480-0383-BB45-B804-65A30B0EB107}" dt="2020-08-06T16:03:06.834" v="8412" actId="26606"/>
          <ac:spMkLst>
            <pc:docMk/>
            <pc:sldMk cId="2207187384" sldId="932"/>
            <ac:spMk id="9" creationId="{1606B1A8-BBDB-B446-8D54-9732DF7C36FE}"/>
          </ac:spMkLst>
        </pc:spChg>
        <pc:spChg chg="add del mod">
          <ac:chgData name="Martin Schedlbauer" userId="99666baf021553f1" providerId="LiveId" clId="{B9E36480-0383-BB45-B804-65A30B0EB107}" dt="2020-08-06T16:03:25.149" v="8413" actId="478"/>
          <ac:spMkLst>
            <pc:docMk/>
            <pc:sldMk cId="2207187384" sldId="932"/>
            <ac:spMk id="15" creationId="{15B21FB5-AC03-4294-A96F-6722145A0DDE}"/>
          </ac:spMkLst>
        </pc:spChg>
        <pc:graphicFrameChg chg="add mod">
          <ac:chgData name="Martin Schedlbauer" userId="99666baf021553f1" providerId="LiveId" clId="{B9E36480-0383-BB45-B804-65A30B0EB107}" dt="2020-08-06T16:04:53.304" v="8428" actId="404"/>
          <ac:graphicFrameMkLst>
            <pc:docMk/>
            <pc:sldMk cId="2207187384" sldId="932"/>
            <ac:graphicFrameMk id="11" creationId="{39E89E9F-CF66-4468-828D-3D48D458FD2C}"/>
          </ac:graphicFrameMkLst>
        </pc:graphicFrameChg>
        <pc:picChg chg="add mod">
          <ac:chgData name="Martin Schedlbauer" userId="99666baf021553f1" providerId="LiveId" clId="{B9E36480-0383-BB45-B804-65A30B0EB107}" dt="2020-08-06T16:04:41.268" v="8416" actId="1076"/>
          <ac:picMkLst>
            <pc:docMk/>
            <pc:sldMk cId="2207187384" sldId="932"/>
            <ac:picMk id="12" creationId="{5175F830-5991-B14C-ABB4-8943F6C79E88}"/>
          </ac:picMkLst>
        </pc:picChg>
      </pc:sldChg>
      <pc:sldChg chg="add del">
        <pc:chgData name="Martin Schedlbauer" userId="99666baf021553f1" providerId="LiveId" clId="{B9E36480-0383-BB45-B804-65A30B0EB107}" dt="2020-08-05T23:51:13.607" v="7190" actId="2696"/>
        <pc:sldMkLst>
          <pc:docMk/>
          <pc:sldMk cId="2946204357" sldId="932"/>
        </pc:sldMkLst>
      </pc:sldChg>
      <pc:sldChg chg="modSp add mod">
        <pc:chgData name="Martin Schedlbauer" userId="99666baf021553f1" providerId="LiveId" clId="{B9E36480-0383-BB45-B804-65A30B0EB107}" dt="2020-08-06T16:54:11.213" v="8723" actId="20577"/>
        <pc:sldMkLst>
          <pc:docMk/>
          <pc:sldMk cId="1193263375" sldId="933"/>
        </pc:sldMkLst>
        <pc:spChg chg="mod">
          <ac:chgData name="Martin Schedlbauer" userId="99666baf021553f1" providerId="LiveId" clId="{B9E36480-0383-BB45-B804-65A30B0EB107}" dt="2020-08-06T16:54:11.213" v="8723" actId="20577"/>
          <ac:spMkLst>
            <pc:docMk/>
            <pc:sldMk cId="1193263375" sldId="933"/>
            <ac:spMk id="6" creationId="{B546E9FF-BC9C-2B44-BD5D-CEC3FF979AB6}"/>
          </ac:spMkLst>
        </pc:spChg>
      </pc:sldChg>
      <pc:sldChg chg="add del">
        <pc:chgData name="Martin Schedlbauer" userId="99666baf021553f1" providerId="LiveId" clId="{B9E36480-0383-BB45-B804-65A30B0EB107}" dt="2020-08-05T23:51:13.625" v="7191" actId="2696"/>
        <pc:sldMkLst>
          <pc:docMk/>
          <pc:sldMk cId="4149028081" sldId="933"/>
        </pc:sldMkLst>
      </pc:sldChg>
      <pc:sldChg chg="add del">
        <pc:chgData name="Martin Schedlbauer" userId="99666baf021553f1" providerId="LiveId" clId="{B9E36480-0383-BB45-B804-65A30B0EB107}" dt="2020-08-05T23:51:13.643" v="7192" actId="2696"/>
        <pc:sldMkLst>
          <pc:docMk/>
          <pc:sldMk cId="2981693770" sldId="934"/>
        </pc:sldMkLst>
      </pc:sldChg>
      <pc:sldChg chg="addSp delSp modSp add mod">
        <pc:chgData name="Martin Schedlbauer" userId="99666baf021553f1" providerId="LiveId" clId="{B9E36480-0383-BB45-B804-65A30B0EB107}" dt="2020-08-06T19:31:55.124" v="8862" actId="20577"/>
        <pc:sldMkLst>
          <pc:docMk/>
          <pc:sldMk cId="3354059124" sldId="934"/>
        </pc:sldMkLst>
        <pc:spChg chg="mod">
          <ac:chgData name="Martin Schedlbauer" userId="99666baf021553f1" providerId="LiveId" clId="{B9E36480-0383-BB45-B804-65A30B0EB107}" dt="2020-08-06T19:26:47.058" v="8746" actId="20577"/>
          <ac:spMkLst>
            <pc:docMk/>
            <pc:sldMk cId="3354059124" sldId="934"/>
            <ac:spMk id="2" creationId="{67E4D011-C926-AC40-9F9A-F4658B4E0BDC}"/>
          </ac:spMkLst>
        </pc:spChg>
        <pc:spChg chg="mod">
          <ac:chgData name="Martin Schedlbauer" userId="99666baf021553f1" providerId="LiveId" clId="{B9E36480-0383-BB45-B804-65A30B0EB107}" dt="2020-08-06T19:31:08.583" v="8834" actId="14100"/>
          <ac:spMkLst>
            <pc:docMk/>
            <pc:sldMk cId="3354059124" sldId="934"/>
            <ac:spMk id="3" creationId="{6BEE581F-E403-C541-91DC-346D7B84F553}"/>
          </ac:spMkLst>
        </pc:spChg>
        <pc:spChg chg="del mod">
          <ac:chgData name="Martin Schedlbauer" userId="99666baf021553f1" providerId="LiveId" clId="{B9E36480-0383-BB45-B804-65A30B0EB107}" dt="2020-08-06T19:30:39.492" v="8826" actId="478"/>
          <ac:spMkLst>
            <pc:docMk/>
            <pc:sldMk cId="3354059124" sldId="934"/>
            <ac:spMk id="7" creationId="{63E74040-C219-E843-93CC-0452369ECC30}"/>
          </ac:spMkLst>
        </pc:spChg>
        <pc:spChg chg="mod">
          <ac:chgData name="Martin Schedlbauer" userId="99666baf021553f1" providerId="LiveId" clId="{B9E36480-0383-BB45-B804-65A30B0EB107}" dt="2020-08-06T19:31:26.281" v="8838" actId="1076"/>
          <ac:spMkLst>
            <pc:docMk/>
            <pc:sldMk cId="3354059124" sldId="934"/>
            <ac:spMk id="8" creationId="{68A188A8-44AC-D441-9DEE-6CE5EDD40BA4}"/>
          </ac:spMkLst>
        </pc:spChg>
        <pc:spChg chg="add mod">
          <ac:chgData name="Martin Schedlbauer" userId="99666baf021553f1" providerId="LiveId" clId="{B9E36480-0383-BB45-B804-65A30B0EB107}" dt="2020-08-06T19:31:12.971" v="8835" actId="1076"/>
          <ac:spMkLst>
            <pc:docMk/>
            <pc:sldMk cId="3354059124" sldId="934"/>
            <ac:spMk id="9" creationId="{F34CF636-96A3-8146-98A4-E6D26433A2B9}"/>
          </ac:spMkLst>
        </pc:spChg>
        <pc:spChg chg="add mod">
          <ac:chgData name="Martin Schedlbauer" userId="99666baf021553f1" providerId="LiveId" clId="{B9E36480-0383-BB45-B804-65A30B0EB107}" dt="2020-08-06T19:31:55.124" v="8862" actId="20577"/>
          <ac:spMkLst>
            <pc:docMk/>
            <pc:sldMk cId="3354059124" sldId="934"/>
            <ac:spMk id="10" creationId="{6D0683A7-AD8B-9E4E-B2F8-BF16CF3A2C53}"/>
          </ac:spMkLst>
        </pc:spChg>
      </pc:sldChg>
      <pc:sldChg chg="add del">
        <pc:chgData name="Martin Schedlbauer" userId="99666baf021553f1" providerId="LiveId" clId="{B9E36480-0383-BB45-B804-65A30B0EB107}" dt="2020-08-05T23:51:13.660" v="7193" actId="2696"/>
        <pc:sldMkLst>
          <pc:docMk/>
          <pc:sldMk cId="1056556312" sldId="935"/>
        </pc:sldMkLst>
      </pc:sldChg>
      <pc:sldChg chg="addSp modSp add mod">
        <pc:chgData name="Martin Schedlbauer" userId="99666baf021553f1" providerId="LiveId" clId="{B9E36480-0383-BB45-B804-65A30B0EB107}" dt="2020-08-07T11:35:51.497" v="9395" actId="20577"/>
        <pc:sldMkLst>
          <pc:docMk/>
          <pc:sldMk cId="3403211848" sldId="935"/>
        </pc:sldMkLst>
        <pc:spChg chg="mod">
          <ac:chgData name="Martin Schedlbauer" userId="99666baf021553f1" providerId="LiveId" clId="{B9E36480-0383-BB45-B804-65A30B0EB107}" dt="2020-08-07T11:31:09.103" v="9257" actId="404"/>
          <ac:spMkLst>
            <pc:docMk/>
            <pc:sldMk cId="3403211848" sldId="935"/>
            <ac:spMk id="2" creationId="{685B535F-FC59-0B43-9C24-F1E8638692D7}"/>
          </ac:spMkLst>
        </pc:spChg>
        <pc:spChg chg="mod">
          <ac:chgData name="Martin Schedlbauer" userId="99666baf021553f1" providerId="LiveId" clId="{B9E36480-0383-BB45-B804-65A30B0EB107}" dt="2020-08-07T11:33:54.713" v="9337" actId="313"/>
          <ac:spMkLst>
            <pc:docMk/>
            <pc:sldMk cId="3403211848" sldId="935"/>
            <ac:spMk id="9" creationId="{B19AC3E2-D1FE-BB4C-9EEE-EE6C69EB7CE8}"/>
          </ac:spMkLst>
        </pc:spChg>
        <pc:spChg chg="mod">
          <ac:chgData name="Martin Schedlbauer" userId="99666baf021553f1" providerId="LiveId" clId="{B9E36480-0383-BB45-B804-65A30B0EB107}" dt="2020-08-07T11:35:51.497" v="9395" actId="20577"/>
          <ac:spMkLst>
            <pc:docMk/>
            <pc:sldMk cId="3403211848" sldId="935"/>
            <ac:spMk id="10" creationId="{394E00DE-80C3-804B-91D0-8BBACA4BFF65}"/>
          </ac:spMkLst>
        </pc:spChg>
        <pc:spChg chg="add mod">
          <ac:chgData name="Martin Schedlbauer" userId="99666baf021553f1" providerId="LiveId" clId="{B9E36480-0383-BB45-B804-65A30B0EB107}" dt="2020-08-07T11:35:08.110" v="9377" actId="14100"/>
          <ac:spMkLst>
            <pc:docMk/>
            <pc:sldMk cId="3403211848" sldId="935"/>
            <ac:spMk id="11" creationId="{CC140DF8-6FF7-3941-9B33-8BF64E34DC51}"/>
          </ac:spMkLst>
        </pc:spChg>
      </pc:sldChg>
      <pc:sldChg chg="addSp modSp add mod">
        <pc:chgData name="Martin Schedlbauer" userId="99666baf021553f1" providerId="LiveId" clId="{B9E36480-0383-BB45-B804-65A30B0EB107}" dt="2020-08-07T11:52:56.964" v="9597" actId="20577"/>
        <pc:sldMkLst>
          <pc:docMk/>
          <pc:sldMk cId="2158178787" sldId="936"/>
        </pc:sldMkLst>
        <pc:spChg chg="mod">
          <ac:chgData name="Martin Schedlbauer" userId="99666baf021553f1" providerId="LiveId" clId="{B9E36480-0383-BB45-B804-65A30B0EB107}" dt="2020-08-07T11:49:55.781" v="9443" actId="20577"/>
          <ac:spMkLst>
            <pc:docMk/>
            <pc:sldMk cId="2158178787" sldId="936"/>
            <ac:spMk id="2" creationId="{B0FF55DF-1AFD-E243-A837-605DB45102A0}"/>
          </ac:spMkLst>
        </pc:spChg>
        <pc:spChg chg="mod">
          <ac:chgData name="Martin Schedlbauer" userId="99666baf021553f1" providerId="LiveId" clId="{B9E36480-0383-BB45-B804-65A30B0EB107}" dt="2020-08-07T11:51:48.581" v="9573" actId="114"/>
          <ac:spMkLst>
            <pc:docMk/>
            <pc:sldMk cId="2158178787" sldId="936"/>
            <ac:spMk id="3" creationId="{9E0347BD-871E-0D43-AEDB-40F25FCA1CB2}"/>
          </ac:spMkLst>
        </pc:spChg>
        <pc:spChg chg="add mod">
          <ac:chgData name="Martin Schedlbauer" userId="99666baf021553f1" providerId="LiveId" clId="{B9E36480-0383-BB45-B804-65A30B0EB107}" dt="2020-08-07T11:52:56.964" v="9597" actId="20577"/>
          <ac:spMkLst>
            <pc:docMk/>
            <pc:sldMk cId="2158178787" sldId="936"/>
            <ac:spMk id="7" creationId="{7C35E041-E439-2F4E-8D3A-27CEDBBDF4B0}"/>
          </ac:spMkLst>
        </pc:spChg>
        <pc:spChg chg="add mod">
          <ac:chgData name="Martin Schedlbauer" userId="99666baf021553f1" providerId="LiveId" clId="{B9E36480-0383-BB45-B804-65A30B0EB107}" dt="2020-08-07T11:50:30.541" v="9452"/>
          <ac:spMkLst>
            <pc:docMk/>
            <pc:sldMk cId="2158178787" sldId="936"/>
            <ac:spMk id="8" creationId="{18190AAD-1B79-F74C-8FC1-5214195EFB24}"/>
          </ac:spMkLst>
        </pc:spChg>
      </pc:sldChg>
      <pc:sldChg chg="add del">
        <pc:chgData name="Martin Schedlbauer" userId="99666baf021553f1" providerId="LiveId" clId="{B9E36480-0383-BB45-B804-65A30B0EB107}" dt="2020-08-05T23:51:13.677" v="7194" actId="2696"/>
        <pc:sldMkLst>
          <pc:docMk/>
          <pc:sldMk cId="3554991643" sldId="936"/>
        </pc:sldMkLst>
      </pc:sldChg>
      <pc:sldChg chg="add del">
        <pc:chgData name="Martin Schedlbauer" userId="99666baf021553f1" providerId="LiveId" clId="{B9E36480-0383-BB45-B804-65A30B0EB107}" dt="2020-08-05T23:51:13.694" v="7195" actId="2696"/>
        <pc:sldMkLst>
          <pc:docMk/>
          <pc:sldMk cId="352799780" sldId="937"/>
        </pc:sldMkLst>
      </pc:sldChg>
      <pc:sldChg chg="modSp add mod">
        <pc:chgData name="Martin Schedlbauer" userId="99666baf021553f1" providerId="LiveId" clId="{B9E36480-0383-BB45-B804-65A30B0EB107}" dt="2020-08-07T11:55:57.113" v="9788" actId="1076"/>
        <pc:sldMkLst>
          <pc:docMk/>
          <pc:sldMk cId="966579953" sldId="937"/>
        </pc:sldMkLst>
        <pc:spChg chg="mod">
          <ac:chgData name="Martin Schedlbauer" userId="99666baf021553f1" providerId="LiveId" clId="{B9E36480-0383-BB45-B804-65A30B0EB107}" dt="2020-08-07T11:53:46.529" v="9700" actId="20577"/>
          <ac:spMkLst>
            <pc:docMk/>
            <pc:sldMk cId="966579953" sldId="937"/>
            <ac:spMk id="3" creationId="{9E0347BD-871E-0D43-AEDB-40F25FCA1CB2}"/>
          </ac:spMkLst>
        </pc:spChg>
        <pc:spChg chg="mod">
          <ac:chgData name="Martin Schedlbauer" userId="99666baf021553f1" providerId="LiveId" clId="{B9E36480-0383-BB45-B804-65A30B0EB107}" dt="2020-08-07T11:55:57.113" v="9788" actId="1076"/>
          <ac:spMkLst>
            <pc:docMk/>
            <pc:sldMk cId="966579953" sldId="937"/>
            <ac:spMk id="7" creationId="{7C35E041-E439-2F4E-8D3A-27CEDBBDF4B0}"/>
          </ac:spMkLst>
        </pc:spChg>
        <pc:spChg chg="mod">
          <ac:chgData name="Martin Schedlbauer" userId="99666baf021553f1" providerId="LiveId" clId="{B9E36480-0383-BB45-B804-65A30B0EB107}" dt="2020-08-07T11:55:35.705" v="9787" actId="20577"/>
          <ac:spMkLst>
            <pc:docMk/>
            <pc:sldMk cId="966579953" sldId="937"/>
            <ac:spMk id="8" creationId="{18190AAD-1B79-F74C-8FC1-5214195EFB24}"/>
          </ac:spMkLst>
        </pc:spChg>
      </pc:sldChg>
      <pc:sldChg chg="add del">
        <pc:chgData name="Martin Schedlbauer" userId="99666baf021553f1" providerId="LiveId" clId="{B9E36480-0383-BB45-B804-65A30B0EB107}" dt="2020-08-05T23:51:13.712" v="7196" actId="2696"/>
        <pc:sldMkLst>
          <pc:docMk/>
          <pc:sldMk cId="1626739159" sldId="938"/>
        </pc:sldMkLst>
      </pc:sldChg>
      <pc:sldChg chg="addSp modSp add mod">
        <pc:chgData name="Martin Schedlbauer" userId="99666baf021553f1" providerId="LiveId" clId="{B9E36480-0383-BB45-B804-65A30B0EB107}" dt="2020-08-07T12:04:49.107" v="10039" actId="20577"/>
        <pc:sldMkLst>
          <pc:docMk/>
          <pc:sldMk cId="3243683080" sldId="938"/>
        </pc:sldMkLst>
        <pc:spChg chg="mod">
          <ac:chgData name="Martin Schedlbauer" userId="99666baf021553f1" providerId="LiveId" clId="{B9E36480-0383-BB45-B804-65A30B0EB107}" dt="2020-08-07T12:04:49.107" v="10039" actId="20577"/>
          <ac:spMkLst>
            <pc:docMk/>
            <pc:sldMk cId="3243683080" sldId="938"/>
            <ac:spMk id="3" creationId="{9E0347BD-871E-0D43-AEDB-40F25FCA1CB2}"/>
          </ac:spMkLst>
        </pc:spChg>
        <pc:spChg chg="mod">
          <ac:chgData name="Martin Schedlbauer" userId="99666baf021553f1" providerId="LiveId" clId="{B9E36480-0383-BB45-B804-65A30B0EB107}" dt="2020-08-07T12:03:59.378" v="9967" actId="14100"/>
          <ac:spMkLst>
            <pc:docMk/>
            <pc:sldMk cId="3243683080" sldId="938"/>
            <ac:spMk id="7" creationId="{7C35E041-E439-2F4E-8D3A-27CEDBBDF4B0}"/>
          </ac:spMkLst>
        </pc:spChg>
        <pc:spChg chg="mod">
          <ac:chgData name="Martin Schedlbauer" userId="99666baf021553f1" providerId="LiveId" clId="{B9E36480-0383-BB45-B804-65A30B0EB107}" dt="2020-08-07T12:01:42.969" v="9799" actId="20577"/>
          <ac:spMkLst>
            <pc:docMk/>
            <pc:sldMk cId="3243683080" sldId="938"/>
            <ac:spMk id="8" creationId="{18190AAD-1B79-F74C-8FC1-5214195EFB24}"/>
          </ac:spMkLst>
        </pc:spChg>
        <pc:spChg chg="add mod">
          <ac:chgData name="Martin Schedlbauer" userId="99666baf021553f1" providerId="LiveId" clId="{B9E36480-0383-BB45-B804-65A30B0EB107}" dt="2020-08-07T12:04:26.416" v="9990" actId="20577"/>
          <ac:spMkLst>
            <pc:docMk/>
            <pc:sldMk cId="3243683080" sldId="938"/>
            <ac:spMk id="9" creationId="{D4AE8A81-9C96-424E-9468-70041627A2C0}"/>
          </ac:spMkLst>
        </pc:spChg>
      </pc:sldChg>
      <pc:sldChg chg="modSp add mod">
        <pc:chgData name="Martin Schedlbauer" userId="99666baf021553f1" providerId="LiveId" clId="{B9E36480-0383-BB45-B804-65A30B0EB107}" dt="2020-08-07T12:05:28.900" v="10100" actId="20577"/>
        <pc:sldMkLst>
          <pc:docMk/>
          <pc:sldMk cId="1178761535" sldId="939"/>
        </pc:sldMkLst>
        <pc:spChg chg="mod">
          <ac:chgData name="Martin Schedlbauer" userId="99666baf021553f1" providerId="LiveId" clId="{B9E36480-0383-BB45-B804-65A30B0EB107}" dt="2020-08-07T12:05:22.821" v="10099" actId="20577"/>
          <ac:spMkLst>
            <pc:docMk/>
            <pc:sldMk cId="1178761535" sldId="939"/>
            <ac:spMk id="3" creationId="{9E0347BD-871E-0D43-AEDB-40F25FCA1CB2}"/>
          </ac:spMkLst>
        </pc:spChg>
        <pc:spChg chg="mod">
          <ac:chgData name="Martin Schedlbauer" userId="99666baf021553f1" providerId="LiveId" clId="{B9E36480-0383-BB45-B804-65A30B0EB107}" dt="2020-08-07T12:05:28.900" v="10100" actId="20577"/>
          <ac:spMkLst>
            <pc:docMk/>
            <pc:sldMk cId="1178761535" sldId="939"/>
            <ac:spMk id="7" creationId="{7C35E041-E439-2F4E-8D3A-27CEDBBDF4B0}"/>
          </ac:spMkLst>
        </pc:spChg>
        <pc:spChg chg="mod">
          <ac:chgData name="Martin Schedlbauer" userId="99666baf021553f1" providerId="LiveId" clId="{B9E36480-0383-BB45-B804-65A30B0EB107}" dt="2020-08-07T12:05:08.300" v="10041" actId="20577"/>
          <ac:spMkLst>
            <pc:docMk/>
            <pc:sldMk cId="1178761535" sldId="939"/>
            <ac:spMk id="8" creationId="{18190AAD-1B79-F74C-8FC1-5214195EFB24}"/>
          </ac:spMkLst>
        </pc:spChg>
      </pc:sldChg>
      <pc:sldChg chg="add del">
        <pc:chgData name="Martin Schedlbauer" userId="99666baf021553f1" providerId="LiveId" clId="{B9E36480-0383-BB45-B804-65A30B0EB107}" dt="2020-08-05T23:51:13.729" v="7197" actId="2696"/>
        <pc:sldMkLst>
          <pc:docMk/>
          <pc:sldMk cId="3563097429" sldId="939"/>
        </pc:sldMkLst>
      </pc:sldChg>
      <pc:sldChg chg="modSp add mod">
        <pc:chgData name="Martin Schedlbauer" userId="99666baf021553f1" providerId="LiveId" clId="{B9E36480-0383-BB45-B804-65A30B0EB107}" dt="2020-08-08T01:36:02.165" v="10343" actId="1076"/>
        <pc:sldMkLst>
          <pc:docMk/>
          <pc:sldMk cId="2788768331" sldId="940"/>
        </pc:sldMkLst>
        <pc:spChg chg="mod">
          <ac:chgData name="Martin Schedlbauer" userId="99666baf021553f1" providerId="LiveId" clId="{B9E36480-0383-BB45-B804-65A30B0EB107}" dt="2020-08-07T12:06:34.017" v="10262" actId="114"/>
          <ac:spMkLst>
            <pc:docMk/>
            <pc:sldMk cId="2788768331" sldId="940"/>
            <ac:spMk id="3" creationId="{9E0347BD-871E-0D43-AEDB-40F25FCA1CB2}"/>
          </ac:spMkLst>
        </pc:spChg>
        <pc:spChg chg="mod">
          <ac:chgData name="Martin Schedlbauer" userId="99666baf021553f1" providerId="LiveId" clId="{B9E36480-0383-BB45-B804-65A30B0EB107}" dt="2020-08-08T01:36:02.165" v="10343" actId="1076"/>
          <ac:spMkLst>
            <pc:docMk/>
            <pc:sldMk cId="2788768331" sldId="940"/>
            <ac:spMk id="7" creationId="{7C35E041-E439-2F4E-8D3A-27CEDBBDF4B0}"/>
          </ac:spMkLst>
        </pc:spChg>
        <pc:spChg chg="mod">
          <ac:chgData name="Martin Schedlbauer" userId="99666baf021553f1" providerId="LiveId" clId="{B9E36480-0383-BB45-B804-65A30B0EB107}" dt="2020-08-07T12:06:37.677" v="10264" actId="20577"/>
          <ac:spMkLst>
            <pc:docMk/>
            <pc:sldMk cId="2788768331" sldId="940"/>
            <ac:spMk id="8" creationId="{18190AAD-1B79-F74C-8FC1-5214195EFB24}"/>
          </ac:spMkLst>
        </pc:spChg>
        <pc:spChg chg="mod">
          <ac:chgData name="Martin Schedlbauer" userId="99666baf021553f1" providerId="LiveId" clId="{B9E36480-0383-BB45-B804-65A30B0EB107}" dt="2020-08-08T01:35:58.346" v="10342" actId="1076"/>
          <ac:spMkLst>
            <pc:docMk/>
            <pc:sldMk cId="2788768331" sldId="940"/>
            <ac:spMk id="9" creationId="{D4AE8A81-9C96-424E-9468-70041627A2C0}"/>
          </ac:spMkLst>
        </pc:spChg>
      </pc:sldChg>
      <pc:sldChg chg="add del">
        <pc:chgData name="Martin Schedlbauer" userId="99666baf021553f1" providerId="LiveId" clId="{B9E36480-0383-BB45-B804-65A30B0EB107}" dt="2020-08-05T23:51:13.747" v="7198" actId="2696"/>
        <pc:sldMkLst>
          <pc:docMk/>
          <pc:sldMk cId="3714073116" sldId="940"/>
        </pc:sldMkLst>
      </pc:sldChg>
      <pc:sldChg chg="add del">
        <pc:chgData name="Martin Schedlbauer" userId="99666baf021553f1" providerId="LiveId" clId="{B9E36480-0383-BB45-B804-65A30B0EB107}" dt="2020-08-05T23:51:13.764" v="7199" actId="2696"/>
        <pc:sldMkLst>
          <pc:docMk/>
          <pc:sldMk cId="1528293497" sldId="941"/>
        </pc:sldMkLst>
      </pc:sldChg>
      <pc:sldChg chg="addSp modSp add mod">
        <pc:chgData name="Martin Schedlbauer" userId="99666baf021553f1" providerId="LiveId" clId="{B9E36480-0383-BB45-B804-65A30B0EB107}" dt="2020-08-13T00:59:59.296" v="10391" actId="20577"/>
        <pc:sldMkLst>
          <pc:docMk/>
          <pc:sldMk cId="1621308787" sldId="941"/>
        </pc:sldMkLst>
        <pc:spChg chg="mod">
          <ac:chgData name="Martin Schedlbauer" userId="99666baf021553f1" providerId="LiveId" clId="{B9E36480-0383-BB45-B804-65A30B0EB107}" dt="2020-08-13T00:59:59.296" v="10391" actId="20577"/>
          <ac:spMkLst>
            <pc:docMk/>
            <pc:sldMk cId="1621308787" sldId="941"/>
            <ac:spMk id="2" creationId="{6B36375D-42E4-E74C-8406-DED047771383}"/>
          </ac:spMkLst>
        </pc:spChg>
        <pc:spChg chg="mod">
          <ac:chgData name="Martin Schedlbauer" userId="99666baf021553f1" providerId="LiveId" clId="{B9E36480-0383-BB45-B804-65A30B0EB107}" dt="2020-08-13T00:59:43.975" v="10360" actId="115"/>
          <ac:spMkLst>
            <pc:docMk/>
            <pc:sldMk cId="1621308787" sldId="941"/>
            <ac:spMk id="3" creationId="{3491C533-7915-9647-9BF8-7B55001C158C}"/>
          </ac:spMkLst>
        </pc:spChg>
        <pc:spChg chg="add mod">
          <ac:chgData name="Martin Schedlbauer" userId="99666baf021553f1" providerId="LiveId" clId="{B9E36480-0383-BB45-B804-65A30B0EB107}" dt="2020-08-13T00:59:34.063" v="10357" actId="207"/>
          <ac:spMkLst>
            <pc:docMk/>
            <pc:sldMk cId="1621308787" sldId="941"/>
            <ac:spMk id="7" creationId="{4E3E82E9-4B95-7548-B71D-7275461A04DA}"/>
          </ac:spMkLst>
        </pc:spChg>
      </pc:sldChg>
      <pc:sldChg chg="add del">
        <pc:chgData name="Martin Schedlbauer" userId="99666baf021553f1" providerId="LiveId" clId="{B9E36480-0383-BB45-B804-65A30B0EB107}" dt="2020-08-05T23:51:13.782" v="7200" actId="2696"/>
        <pc:sldMkLst>
          <pc:docMk/>
          <pc:sldMk cId="305563873" sldId="942"/>
        </pc:sldMkLst>
      </pc:sldChg>
      <pc:sldChg chg="add del">
        <pc:chgData name="Martin Schedlbauer" userId="99666baf021553f1" providerId="LiveId" clId="{B9E36480-0383-BB45-B804-65A30B0EB107}" dt="2020-08-05T23:51:13.800" v="7201" actId="2696"/>
        <pc:sldMkLst>
          <pc:docMk/>
          <pc:sldMk cId="2082014699" sldId="943"/>
        </pc:sldMkLst>
      </pc:sldChg>
      <pc:sldChg chg="add del">
        <pc:chgData name="Martin Schedlbauer" userId="99666baf021553f1" providerId="LiveId" clId="{B9E36480-0383-BB45-B804-65A30B0EB107}" dt="2020-08-05T23:51:13.817" v="7202" actId="2696"/>
        <pc:sldMkLst>
          <pc:docMk/>
          <pc:sldMk cId="115108999" sldId="944"/>
        </pc:sldMkLst>
      </pc:sldChg>
      <pc:sldChg chg="add del">
        <pc:chgData name="Martin Schedlbauer" userId="99666baf021553f1" providerId="LiveId" clId="{B9E36480-0383-BB45-B804-65A30B0EB107}" dt="2020-08-05T23:51:13.834" v="7203" actId="2696"/>
        <pc:sldMkLst>
          <pc:docMk/>
          <pc:sldMk cId="1395414853" sldId="945"/>
        </pc:sldMkLst>
      </pc:sldChg>
      <pc:sldChg chg="add del">
        <pc:chgData name="Martin Schedlbauer" userId="99666baf021553f1" providerId="LiveId" clId="{B9E36480-0383-BB45-B804-65A30B0EB107}" dt="2020-08-05T23:51:13.851" v="7204" actId="2696"/>
        <pc:sldMkLst>
          <pc:docMk/>
          <pc:sldMk cId="1289864864" sldId="946"/>
        </pc:sldMkLst>
      </pc:sldChg>
      <pc:sldChg chg="add del">
        <pc:chgData name="Martin Schedlbauer" userId="99666baf021553f1" providerId="LiveId" clId="{B9E36480-0383-BB45-B804-65A30B0EB107}" dt="2020-08-05T23:51:13.868" v="7205" actId="2696"/>
        <pc:sldMkLst>
          <pc:docMk/>
          <pc:sldMk cId="2847257872" sldId="947"/>
        </pc:sldMkLst>
      </pc:sldChg>
      <pc:sldChg chg="add del">
        <pc:chgData name="Martin Schedlbauer" userId="99666baf021553f1" providerId="LiveId" clId="{B9E36480-0383-BB45-B804-65A30B0EB107}" dt="2020-08-05T23:51:13.884" v="7206" actId="2696"/>
        <pc:sldMkLst>
          <pc:docMk/>
          <pc:sldMk cId="2957558471" sldId="948"/>
        </pc:sldMkLst>
      </pc:sldChg>
      <pc:sldChg chg="add del">
        <pc:chgData name="Martin Schedlbauer" userId="99666baf021553f1" providerId="LiveId" clId="{B9E36480-0383-BB45-B804-65A30B0EB107}" dt="2020-08-05T23:51:13.901" v="7207" actId="2696"/>
        <pc:sldMkLst>
          <pc:docMk/>
          <pc:sldMk cId="2001694269" sldId="949"/>
        </pc:sldMkLst>
      </pc:sldChg>
      <pc:sldChg chg="add del">
        <pc:chgData name="Martin Schedlbauer" userId="99666baf021553f1" providerId="LiveId" clId="{B9E36480-0383-BB45-B804-65A30B0EB107}" dt="2020-08-05T23:51:13.918" v="7208" actId="2696"/>
        <pc:sldMkLst>
          <pc:docMk/>
          <pc:sldMk cId="2974251406" sldId="950"/>
        </pc:sldMkLst>
      </pc:sldChg>
      <pc:sldChg chg="add del">
        <pc:chgData name="Martin Schedlbauer" userId="99666baf021553f1" providerId="LiveId" clId="{B9E36480-0383-BB45-B804-65A30B0EB107}" dt="2020-08-05T23:51:13.935" v="7209" actId="2696"/>
        <pc:sldMkLst>
          <pc:docMk/>
          <pc:sldMk cId="474297692" sldId="951"/>
        </pc:sldMkLst>
      </pc:sldChg>
      <pc:sldChg chg="add del">
        <pc:chgData name="Martin Schedlbauer" userId="99666baf021553f1" providerId="LiveId" clId="{B9E36480-0383-BB45-B804-65A30B0EB107}" dt="2020-08-05T23:51:13.952" v="7210" actId="2696"/>
        <pc:sldMkLst>
          <pc:docMk/>
          <pc:sldMk cId="3719738493" sldId="952"/>
        </pc:sldMkLst>
      </pc:sldChg>
      <pc:sldChg chg="add del">
        <pc:chgData name="Martin Schedlbauer" userId="99666baf021553f1" providerId="LiveId" clId="{B9E36480-0383-BB45-B804-65A30B0EB107}" dt="2020-08-05T23:51:13.969" v="7211" actId="2696"/>
        <pc:sldMkLst>
          <pc:docMk/>
          <pc:sldMk cId="4225401954" sldId="953"/>
        </pc:sldMkLst>
      </pc:sldChg>
      <pc:sldChg chg="add del">
        <pc:chgData name="Martin Schedlbauer" userId="99666baf021553f1" providerId="LiveId" clId="{B9E36480-0383-BB45-B804-65A30B0EB107}" dt="2020-08-05T23:51:13.986" v="7212" actId="2696"/>
        <pc:sldMkLst>
          <pc:docMk/>
          <pc:sldMk cId="1746958491" sldId="954"/>
        </pc:sldMkLst>
      </pc:sldChg>
      <pc:sldChg chg="add del">
        <pc:chgData name="Martin Schedlbauer" userId="99666baf021553f1" providerId="LiveId" clId="{B9E36480-0383-BB45-B804-65A30B0EB107}" dt="2020-08-05T23:51:14.003" v="7213" actId="2696"/>
        <pc:sldMkLst>
          <pc:docMk/>
          <pc:sldMk cId="2850043729" sldId="955"/>
        </pc:sldMkLst>
      </pc:sldChg>
      <pc:sldChg chg="add del">
        <pc:chgData name="Martin Schedlbauer" userId="99666baf021553f1" providerId="LiveId" clId="{B9E36480-0383-BB45-B804-65A30B0EB107}" dt="2020-08-05T23:51:14.022" v="7214" actId="2696"/>
        <pc:sldMkLst>
          <pc:docMk/>
          <pc:sldMk cId="2130373025" sldId="956"/>
        </pc:sldMkLst>
      </pc:sldChg>
      <pc:sldChg chg="add del">
        <pc:chgData name="Martin Schedlbauer" userId="99666baf021553f1" providerId="LiveId" clId="{B9E36480-0383-BB45-B804-65A30B0EB107}" dt="2020-08-05T23:51:14.043" v="7215" actId="2696"/>
        <pc:sldMkLst>
          <pc:docMk/>
          <pc:sldMk cId="1295742517" sldId="957"/>
        </pc:sldMkLst>
      </pc:sldChg>
      <pc:sldChg chg="add del">
        <pc:chgData name="Martin Schedlbauer" userId="99666baf021553f1" providerId="LiveId" clId="{B9E36480-0383-BB45-B804-65A30B0EB107}" dt="2020-08-05T23:51:14.060" v="7216" actId="2696"/>
        <pc:sldMkLst>
          <pc:docMk/>
          <pc:sldMk cId="2898736432" sldId="958"/>
        </pc:sldMkLst>
      </pc:sldChg>
      <pc:sldChg chg="add del">
        <pc:chgData name="Martin Schedlbauer" userId="99666baf021553f1" providerId="LiveId" clId="{B9E36480-0383-BB45-B804-65A30B0EB107}" dt="2020-08-05T23:51:14.076" v="7217" actId="2696"/>
        <pc:sldMkLst>
          <pc:docMk/>
          <pc:sldMk cId="3462511429" sldId="959"/>
        </pc:sldMkLst>
      </pc:sldChg>
      <pc:sldChg chg="add del">
        <pc:chgData name="Martin Schedlbauer" userId="99666baf021553f1" providerId="LiveId" clId="{B9E36480-0383-BB45-B804-65A30B0EB107}" dt="2020-08-05T23:51:14.094" v="7218" actId="2696"/>
        <pc:sldMkLst>
          <pc:docMk/>
          <pc:sldMk cId="71539465" sldId="960"/>
        </pc:sldMkLst>
      </pc:sldChg>
      <pc:sldChg chg="add del">
        <pc:chgData name="Martin Schedlbauer" userId="99666baf021553f1" providerId="LiveId" clId="{B9E36480-0383-BB45-B804-65A30B0EB107}" dt="2020-08-05T23:51:14.111" v="7219" actId="2696"/>
        <pc:sldMkLst>
          <pc:docMk/>
          <pc:sldMk cId="1474276426" sldId="961"/>
        </pc:sldMkLst>
      </pc:sldChg>
      <pc:sldChg chg="add del">
        <pc:chgData name="Martin Schedlbauer" userId="99666baf021553f1" providerId="LiveId" clId="{B9E36480-0383-BB45-B804-65A30B0EB107}" dt="2020-08-05T23:51:14.127" v="7220" actId="2696"/>
        <pc:sldMkLst>
          <pc:docMk/>
          <pc:sldMk cId="1432880921" sldId="962"/>
        </pc:sldMkLst>
      </pc:sldChg>
      <pc:sldChg chg="add del">
        <pc:chgData name="Martin Schedlbauer" userId="99666baf021553f1" providerId="LiveId" clId="{B9E36480-0383-BB45-B804-65A30B0EB107}" dt="2020-08-05T23:51:14.144" v="7221" actId="2696"/>
        <pc:sldMkLst>
          <pc:docMk/>
          <pc:sldMk cId="1919288560" sldId="963"/>
        </pc:sldMkLst>
      </pc:sldChg>
      <pc:sldChg chg="add del">
        <pc:chgData name="Martin Schedlbauer" userId="99666baf021553f1" providerId="LiveId" clId="{B9E36480-0383-BB45-B804-65A30B0EB107}" dt="2020-08-05T23:51:14.160" v="7222" actId="2696"/>
        <pc:sldMkLst>
          <pc:docMk/>
          <pc:sldMk cId="2348223023" sldId="964"/>
        </pc:sldMkLst>
      </pc:sldChg>
      <pc:sldChg chg="add del">
        <pc:chgData name="Martin Schedlbauer" userId="99666baf021553f1" providerId="LiveId" clId="{B9E36480-0383-BB45-B804-65A30B0EB107}" dt="2020-08-05T23:51:14.177" v="7223" actId="2696"/>
        <pc:sldMkLst>
          <pc:docMk/>
          <pc:sldMk cId="2440889561" sldId="965"/>
        </pc:sldMkLst>
      </pc:sldChg>
      <pc:sldChg chg="add del">
        <pc:chgData name="Martin Schedlbauer" userId="99666baf021553f1" providerId="LiveId" clId="{B9E36480-0383-BB45-B804-65A30B0EB107}" dt="2020-08-05T23:51:14.193" v="7224" actId="2696"/>
        <pc:sldMkLst>
          <pc:docMk/>
          <pc:sldMk cId="4273490387" sldId="966"/>
        </pc:sldMkLst>
      </pc:sldChg>
      <pc:sldChg chg="add del">
        <pc:chgData name="Martin Schedlbauer" userId="99666baf021553f1" providerId="LiveId" clId="{B9E36480-0383-BB45-B804-65A30B0EB107}" dt="2020-08-05T23:51:14.209" v="7225" actId="2696"/>
        <pc:sldMkLst>
          <pc:docMk/>
          <pc:sldMk cId="3457033938" sldId="967"/>
        </pc:sldMkLst>
      </pc:sldChg>
      <pc:sldChg chg="add del">
        <pc:chgData name="Martin Schedlbauer" userId="99666baf021553f1" providerId="LiveId" clId="{B9E36480-0383-BB45-B804-65A30B0EB107}" dt="2020-08-05T23:51:14.225" v="7226" actId="2696"/>
        <pc:sldMkLst>
          <pc:docMk/>
          <pc:sldMk cId="768938253" sldId="968"/>
        </pc:sldMkLst>
      </pc:sldChg>
      <pc:sldChg chg="add del">
        <pc:chgData name="Martin Schedlbauer" userId="99666baf021553f1" providerId="LiveId" clId="{B9E36480-0383-BB45-B804-65A30B0EB107}" dt="2020-08-05T23:51:14.241" v="7227" actId="2696"/>
        <pc:sldMkLst>
          <pc:docMk/>
          <pc:sldMk cId="292303619" sldId="969"/>
        </pc:sldMkLst>
      </pc:sldChg>
      <pc:sldMasterChg chg="modSldLayout">
        <pc:chgData name="Martin Schedlbauer" userId="99666baf021553f1" providerId="LiveId" clId="{B9E36480-0383-BB45-B804-65A30B0EB107}" dt="2020-08-04T17:56:02.833" v="125" actId="478"/>
        <pc:sldMasterMkLst>
          <pc:docMk/>
          <pc:sldMasterMk cId="0" sldId="2147483648"/>
        </pc:sldMasterMkLst>
        <pc:sldLayoutChg chg="delSp mod">
          <pc:chgData name="Martin Schedlbauer" userId="99666baf021553f1" providerId="LiveId" clId="{B9E36480-0383-BB45-B804-65A30B0EB107}" dt="2020-08-04T17:56:02.833" v="125" actId="478"/>
          <pc:sldLayoutMkLst>
            <pc:docMk/>
            <pc:sldMasterMk cId="0" sldId="2147483648"/>
            <pc:sldLayoutMk cId="0" sldId="2147483651"/>
          </pc:sldLayoutMkLst>
          <pc:spChg chg="del">
            <ac:chgData name="Martin Schedlbauer" userId="99666baf021553f1" providerId="LiveId" clId="{B9E36480-0383-BB45-B804-65A30B0EB107}" dt="2020-08-04T17:56:02.833" v="125" actId="478"/>
            <ac:spMkLst>
              <pc:docMk/>
              <pc:sldMasterMk cId="0" sldId="2147483648"/>
              <pc:sldLayoutMk cId="0" sldId="2147483651"/>
              <ac:spMk id="3" creationId="{00000000-0000-0000-0000-000000000000}"/>
            </ac:spMkLst>
          </pc:spChg>
        </pc:sldLayoutChg>
      </pc:sldMasterChg>
    </pc:docChg>
  </pc:docChgLst>
  <pc:docChgLst>
    <pc:chgData name="Martin Schedlbauer" userId="99666baf021553f1" providerId="LiveId" clId="{FF660EED-DE48-7B4F-98EF-52CA770ACE35}"/>
    <pc:docChg chg="custSel modSld">
      <pc:chgData name="Martin Schedlbauer" userId="99666baf021553f1" providerId="LiveId" clId="{FF660EED-DE48-7B4F-98EF-52CA770ACE35}" dt="2020-09-28T16:41:21.259" v="169" actId="20577"/>
      <pc:docMkLst>
        <pc:docMk/>
      </pc:docMkLst>
      <pc:sldChg chg="modSp mod">
        <pc:chgData name="Martin Schedlbauer" userId="99666baf021553f1" providerId="LiveId" clId="{FF660EED-DE48-7B4F-98EF-52CA770ACE35}" dt="2020-09-28T16:10:22.174" v="46" actId="20577"/>
        <pc:sldMkLst>
          <pc:docMk/>
          <pc:sldMk cId="1881155812" sldId="920"/>
        </pc:sldMkLst>
        <pc:spChg chg="mod">
          <ac:chgData name="Martin Schedlbauer" userId="99666baf021553f1" providerId="LiveId" clId="{FF660EED-DE48-7B4F-98EF-52CA770ACE35}" dt="2020-09-28T15:01:40.887" v="34" actId="20577"/>
          <ac:spMkLst>
            <pc:docMk/>
            <pc:sldMk cId="1881155812" sldId="920"/>
            <ac:spMk id="10" creationId="{915B69D3-E55B-F94A-A7AF-400FEBF30570}"/>
          </ac:spMkLst>
        </pc:spChg>
        <pc:spChg chg="mod">
          <ac:chgData name="Martin Schedlbauer" userId="99666baf021553f1" providerId="LiveId" clId="{FF660EED-DE48-7B4F-98EF-52CA770ACE35}" dt="2020-09-28T15:01:26.734" v="21" actId="20577"/>
          <ac:spMkLst>
            <pc:docMk/>
            <pc:sldMk cId="1881155812" sldId="920"/>
            <ac:spMk id="11" creationId="{E1965095-0F5F-0B46-B8E2-6AB62F2D56F2}"/>
          </ac:spMkLst>
        </pc:spChg>
        <pc:spChg chg="mod">
          <ac:chgData name="Martin Schedlbauer" userId="99666baf021553f1" providerId="LiveId" clId="{FF660EED-DE48-7B4F-98EF-52CA770ACE35}" dt="2020-09-28T16:10:22.174" v="46" actId="20577"/>
          <ac:spMkLst>
            <pc:docMk/>
            <pc:sldMk cId="1881155812" sldId="920"/>
            <ac:spMk id="18" creationId="{C197B3C8-BDC2-CF47-8367-12FC5B930D78}"/>
          </ac:spMkLst>
        </pc:spChg>
        <pc:spChg chg="mod">
          <ac:chgData name="Martin Schedlbauer" userId="99666baf021553f1" providerId="LiveId" clId="{FF660EED-DE48-7B4F-98EF-52CA770ACE35}" dt="2020-09-28T15:01:54.159" v="44" actId="20577"/>
          <ac:spMkLst>
            <pc:docMk/>
            <pc:sldMk cId="1881155812" sldId="920"/>
            <ac:spMk id="19" creationId="{CBCC26C8-8427-1D4E-BCE5-DC54A4C4193F}"/>
          </ac:spMkLst>
        </pc:spChg>
      </pc:sldChg>
      <pc:sldChg chg="modSp mod">
        <pc:chgData name="Martin Schedlbauer" userId="99666baf021553f1" providerId="LiveId" clId="{FF660EED-DE48-7B4F-98EF-52CA770ACE35}" dt="2020-09-28T16:41:12.264" v="168" actId="113"/>
        <pc:sldMkLst>
          <pc:docMk/>
          <pc:sldMk cId="3354059124" sldId="934"/>
        </pc:sldMkLst>
        <pc:spChg chg="mod">
          <ac:chgData name="Martin Schedlbauer" userId="99666baf021553f1" providerId="LiveId" clId="{FF660EED-DE48-7B4F-98EF-52CA770ACE35}" dt="2020-09-28T16:41:03.196" v="167" actId="313"/>
          <ac:spMkLst>
            <pc:docMk/>
            <pc:sldMk cId="3354059124" sldId="934"/>
            <ac:spMk id="8" creationId="{68A188A8-44AC-D441-9DEE-6CE5EDD40BA4}"/>
          </ac:spMkLst>
        </pc:spChg>
        <pc:spChg chg="mod">
          <ac:chgData name="Martin Schedlbauer" userId="99666baf021553f1" providerId="LiveId" clId="{FF660EED-DE48-7B4F-98EF-52CA770ACE35}" dt="2020-09-28T16:41:12.264" v="168" actId="113"/>
          <ac:spMkLst>
            <pc:docMk/>
            <pc:sldMk cId="3354059124" sldId="934"/>
            <ac:spMk id="10" creationId="{6D0683A7-AD8B-9E4E-B2F8-BF16CF3A2C53}"/>
          </ac:spMkLst>
        </pc:spChg>
      </pc:sldChg>
      <pc:sldChg chg="modSp mod">
        <pc:chgData name="Martin Schedlbauer" userId="99666baf021553f1" providerId="LiveId" clId="{FF660EED-DE48-7B4F-98EF-52CA770ACE35}" dt="2020-09-28T16:41:21.259" v="169" actId="20577"/>
        <pc:sldMkLst>
          <pc:docMk/>
          <pc:sldMk cId="1621308787" sldId="941"/>
        </pc:sldMkLst>
        <pc:spChg chg="mod">
          <ac:chgData name="Martin Schedlbauer" userId="99666baf021553f1" providerId="LiveId" clId="{FF660EED-DE48-7B4F-98EF-52CA770ACE35}" dt="2020-09-28T16:41:21.259" v="169" actId="20577"/>
          <ac:spMkLst>
            <pc:docMk/>
            <pc:sldMk cId="1621308787" sldId="941"/>
            <ac:spMk id="7" creationId="{4E3E82E9-4B95-7548-B71D-7275461A04DA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CD5B84-A308-4F78-9CE7-E54D51DB3031}" type="doc">
      <dgm:prSet loTypeId="urn:microsoft.com/office/officeart/2005/8/layout/process2" loCatId="process" qsTypeId="urn:microsoft.com/office/officeart/2005/8/quickstyle/simple4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8465EA0B-5937-4DAC-BBAC-6324C01189C3}">
      <dgm:prSet custT="1"/>
      <dgm:spPr/>
      <dgm:t>
        <a:bodyPr/>
        <a:lstStyle/>
        <a:p>
          <a:r>
            <a:rPr lang="en-US" sz="3200" dirty="0"/>
            <a:t>The use of attributes for elements should be restricted to:</a:t>
          </a:r>
        </a:p>
      </dgm:t>
    </dgm:pt>
    <dgm:pt modelId="{30D1489D-67A7-4EAE-9484-73FC8F9F8F6F}" type="parTrans" cxnId="{B73CEB89-A807-4DB1-B23F-3CB80F05697F}">
      <dgm:prSet/>
      <dgm:spPr/>
      <dgm:t>
        <a:bodyPr/>
        <a:lstStyle/>
        <a:p>
          <a:endParaRPr lang="en-US" sz="1600"/>
        </a:p>
      </dgm:t>
    </dgm:pt>
    <dgm:pt modelId="{45260C15-BBCF-4695-8256-FC8E2760844C}" type="sibTrans" cxnId="{B73CEB89-A807-4DB1-B23F-3CB80F05697F}">
      <dgm:prSet/>
      <dgm:spPr/>
      <dgm:t>
        <a:bodyPr/>
        <a:lstStyle/>
        <a:p>
          <a:endParaRPr lang="en-US" sz="1600"/>
        </a:p>
      </dgm:t>
    </dgm:pt>
    <dgm:pt modelId="{7F665151-08ED-49D2-8ADF-FB0756406F91}">
      <dgm:prSet custT="1"/>
      <dgm:spPr/>
      <dgm:t>
        <a:bodyPr/>
        <a:lstStyle/>
        <a:p>
          <a:r>
            <a:rPr lang="en-US" sz="2400"/>
            <a:t>Primary keys</a:t>
          </a:r>
        </a:p>
      </dgm:t>
    </dgm:pt>
    <dgm:pt modelId="{F4649681-AEA3-40C3-A8A5-8EB17CDA3DAD}" type="parTrans" cxnId="{3A58EFBC-9F73-4705-9193-6F904FB8D8E2}">
      <dgm:prSet/>
      <dgm:spPr/>
      <dgm:t>
        <a:bodyPr/>
        <a:lstStyle/>
        <a:p>
          <a:endParaRPr lang="en-US" sz="1600"/>
        </a:p>
      </dgm:t>
    </dgm:pt>
    <dgm:pt modelId="{1882EF5B-24B5-4A75-8C67-EABEA47C3A2E}" type="sibTrans" cxnId="{3A58EFBC-9F73-4705-9193-6F904FB8D8E2}">
      <dgm:prSet/>
      <dgm:spPr/>
      <dgm:t>
        <a:bodyPr/>
        <a:lstStyle/>
        <a:p>
          <a:endParaRPr lang="en-US" sz="1600"/>
        </a:p>
      </dgm:t>
    </dgm:pt>
    <dgm:pt modelId="{5C8479EE-A121-4CA5-BC18-D3732C307E39}">
      <dgm:prSet custT="1"/>
      <dgm:spPr/>
      <dgm:t>
        <a:bodyPr/>
        <a:lstStyle/>
        <a:p>
          <a:r>
            <a:rPr lang="en-US" sz="2400" dirty="0"/>
            <a:t>Foreign keys</a:t>
          </a:r>
        </a:p>
      </dgm:t>
    </dgm:pt>
    <dgm:pt modelId="{2D420121-9EAA-4118-8389-CDD5107D4BBF}" type="parTrans" cxnId="{3E70C11E-0BB9-457B-85ED-D73B01E79B3D}">
      <dgm:prSet/>
      <dgm:spPr/>
      <dgm:t>
        <a:bodyPr/>
        <a:lstStyle/>
        <a:p>
          <a:endParaRPr lang="en-US" sz="1600"/>
        </a:p>
      </dgm:t>
    </dgm:pt>
    <dgm:pt modelId="{7BCDE986-71AA-4268-9A03-40C6F2C7C1A4}" type="sibTrans" cxnId="{3E70C11E-0BB9-457B-85ED-D73B01E79B3D}">
      <dgm:prSet/>
      <dgm:spPr/>
      <dgm:t>
        <a:bodyPr/>
        <a:lstStyle/>
        <a:p>
          <a:endParaRPr lang="en-US" sz="1600"/>
        </a:p>
      </dgm:t>
    </dgm:pt>
    <dgm:pt modelId="{7B3335E7-37BD-4B98-9423-3755C830F542}">
      <dgm:prSet custT="1"/>
      <dgm:spPr/>
      <dgm:t>
        <a:bodyPr/>
        <a:lstStyle/>
        <a:p>
          <a:r>
            <a:rPr lang="en-US" sz="2400" dirty="0"/>
            <a:t>Value sets (categorical)</a:t>
          </a:r>
        </a:p>
      </dgm:t>
    </dgm:pt>
    <dgm:pt modelId="{F813F421-7446-4314-9230-821FB408BCEE}" type="parTrans" cxnId="{CE5AF428-45D9-4018-9549-A4F82B9FEFC6}">
      <dgm:prSet/>
      <dgm:spPr/>
      <dgm:t>
        <a:bodyPr/>
        <a:lstStyle/>
        <a:p>
          <a:endParaRPr lang="en-US" sz="1600"/>
        </a:p>
      </dgm:t>
    </dgm:pt>
    <dgm:pt modelId="{5C82D2C8-0FAC-42E3-A6EC-13207D0F52BD}" type="sibTrans" cxnId="{CE5AF428-45D9-4018-9549-A4F82B9FEFC6}">
      <dgm:prSet/>
      <dgm:spPr/>
      <dgm:t>
        <a:bodyPr/>
        <a:lstStyle/>
        <a:p>
          <a:endParaRPr lang="en-US" sz="1600"/>
        </a:p>
      </dgm:t>
    </dgm:pt>
    <dgm:pt modelId="{08A0675F-DC34-BC47-AFAE-93C774C81251}" type="pres">
      <dgm:prSet presAssocID="{63CD5B84-A308-4F78-9CE7-E54D51DB3031}" presName="linearFlow" presStyleCnt="0">
        <dgm:presLayoutVars>
          <dgm:resizeHandles val="exact"/>
        </dgm:presLayoutVars>
      </dgm:prSet>
      <dgm:spPr/>
    </dgm:pt>
    <dgm:pt modelId="{4C3B0A15-8989-B24C-B8ED-86AB69737796}" type="pres">
      <dgm:prSet presAssocID="{8465EA0B-5937-4DAC-BBAC-6324C01189C3}" presName="node" presStyleLbl="node1" presStyleIdx="0" presStyleCnt="1" custLinFactNeighborX="-13208" custLinFactNeighborY="-5105">
        <dgm:presLayoutVars>
          <dgm:bulletEnabled val="1"/>
        </dgm:presLayoutVars>
      </dgm:prSet>
      <dgm:spPr/>
    </dgm:pt>
  </dgm:ptLst>
  <dgm:cxnLst>
    <dgm:cxn modelId="{964BFE1B-E97B-BF40-AD0E-E89EFB782B83}" type="presOf" srcId="{7B3335E7-37BD-4B98-9423-3755C830F542}" destId="{4C3B0A15-8989-B24C-B8ED-86AB69737796}" srcOrd="0" destOrd="3" presId="urn:microsoft.com/office/officeart/2005/8/layout/process2"/>
    <dgm:cxn modelId="{CD50321E-9306-6D4B-BF21-23A07C10904D}" type="presOf" srcId="{63CD5B84-A308-4F78-9CE7-E54D51DB3031}" destId="{08A0675F-DC34-BC47-AFAE-93C774C81251}" srcOrd="0" destOrd="0" presId="urn:microsoft.com/office/officeart/2005/8/layout/process2"/>
    <dgm:cxn modelId="{3E70C11E-0BB9-457B-85ED-D73B01E79B3D}" srcId="{8465EA0B-5937-4DAC-BBAC-6324C01189C3}" destId="{5C8479EE-A121-4CA5-BC18-D3732C307E39}" srcOrd="1" destOrd="0" parTransId="{2D420121-9EAA-4118-8389-CDD5107D4BBF}" sibTransId="{7BCDE986-71AA-4268-9A03-40C6F2C7C1A4}"/>
    <dgm:cxn modelId="{4231EE27-19FA-C047-B3C0-78EC47B5CAF9}" type="presOf" srcId="{5C8479EE-A121-4CA5-BC18-D3732C307E39}" destId="{4C3B0A15-8989-B24C-B8ED-86AB69737796}" srcOrd="0" destOrd="2" presId="urn:microsoft.com/office/officeart/2005/8/layout/process2"/>
    <dgm:cxn modelId="{CE5AF428-45D9-4018-9549-A4F82B9FEFC6}" srcId="{8465EA0B-5937-4DAC-BBAC-6324C01189C3}" destId="{7B3335E7-37BD-4B98-9423-3755C830F542}" srcOrd="2" destOrd="0" parTransId="{F813F421-7446-4314-9230-821FB408BCEE}" sibTransId="{5C82D2C8-0FAC-42E3-A6EC-13207D0F52BD}"/>
    <dgm:cxn modelId="{E00D1F72-6EF2-1A4C-9EA1-0261D262DC31}" type="presOf" srcId="{8465EA0B-5937-4DAC-BBAC-6324C01189C3}" destId="{4C3B0A15-8989-B24C-B8ED-86AB69737796}" srcOrd="0" destOrd="0" presId="urn:microsoft.com/office/officeart/2005/8/layout/process2"/>
    <dgm:cxn modelId="{B73CEB89-A807-4DB1-B23F-3CB80F05697F}" srcId="{63CD5B84-A308-4F78-9CE7-E54D51DB3031}" destId="{8465EA0B-5937-4DAC-BBAC-6324C01189C3}" srcOrd="0" destOrd="0" parTransId="{30D1489D-67A7-4EAE-9484-73FC8F9F8F6F}" sibTransId="{45260C15-BBCF-4695-8256-FC8E2760844C}"/>
    <dgm:cxn modelId="{3A58EFBC-9F73-4705-9193-6F904FB8D8E2}" srcId="{8465EA0B-5937-4DAC-BBAC-6324C01189C3}" destId="{7F665151-08ED-49D2-8ADF-FB0756406F91}" srcOrd="0" destOrd="0" parTransId="{F4649681-AEA3-40C3-A8A5-8EB17CDA3DAD}" sibTransId="{1882EF5B-24B5-4A75-8C67-EABEA47C3A2E}"/>
    <dgm:cxn modelId="{ACC529CD-136F-4B4A-BA58-F53C7C62A92E}" type="presOf" srcId="{7F665151-08ED-49D2-8ADF-FB0756406F91}" destId="{4C3B0A15-8989-B24C-B8ED-86AB69737796}" srcOrd="0" destOrd="1" presId="urn:microsoft.com/office/officeart/2005/8/layout/process2"/>
    <dgm:cxn modelId="{48433FA1-94A9-3140-8A05-EC0769F7913A}" type="presParOf" srcId="{08A0675F-DC34-BC47-AFAE-93C774C81251}" destId="{4C3B0A15-8989-B24C-B8ED-86AB69737796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B0A15-8989-B24C-B8ED-86AB69737796}">
      <dsp:nvSpPr>
        <dsp:cNvPr id="0" name=""/>
        <dsp:cNvSpPr/>
      </dsp:nvSpPr>
      <dsp:spPr>
        <a:xfrm>
          <a:off x="0" y="0"/>
          <a:ext cx="4038600" cy="45215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The use of attributes for elements should be restricted to: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Primary keys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Foreign keys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Value sets (categorical)</a:t>
          </a:r>
        </a:p>
      </dsp:txBody>
      <dsp:txXfrm>
        <a:off x="118287" y="118287"/>
        <a:ext cx="3802026" cy="42849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588CA270-C59E-4F70-B09B-847474471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9679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r>
              <a:rPr lang="en-US"/>
              <a:t>IS4300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AC0B18F0-954F-474E-800A-853E660819CA}" type="datetimeFigureOut">
              <a:rPr lang="en-US" smtClean="0"/>
              <a:t>7/19/22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B787BEF0-F076-4906-A921-C330E6E30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9932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IS4300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87BEF0-F076-4906-A921-C330E6E308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10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IS4300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87BEF0-F076-4906-A921-C330E6E308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77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IS4300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87BEF0-F076-4906-A921-C330E6E308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59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IS4300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87BEF0-F076-4906-A921-C330E6E308E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16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2.04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XML / DTD / XPath / Patterns / 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2.04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XML / DTD / XPath / Patterns / 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2.04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XML / DTD / XPath / Patterns / 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2.04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XML / DTD / XPath / Patterns / 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2.04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XML / DTD / XPath / Patterns / 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2.04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XML / DTD / XPath / Patterns / 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2.04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XML / DTD / XPath / Patterns / 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2.04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XML / DTD / XPath / Patterns / 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2.04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XML / DTD / XPath / Patterns / 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2.04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XML / DTD / XPath / Patterns / 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2.04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XML / DTD / XPath / Patterns / 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282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Version 2.04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82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XML / DTD / XPath / Patterns / 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685800" cy="282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4FBFA-1248-4AAF-9253-30F12188577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94514" y="6553388"/>
            <a:ext cx="1005538" cy="27318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590800"/>
            <a:ext cx="8382000" cy="1676399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Mapping Ontologies and Relational Schemas to XML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410200"/>
            <a:ext cx="7467600" cy="838200"/>
          </a:xfrm>
        </p:spPr>
        <p:txBody>
          <a:bodyPr>
            <a:normAutofit/>
          </a:bodyPr>
          <a:lstStyle/>
          <a:p>
            <a:pPr algn="l"/>
            <a:r>
              <a:rPr lang="en-US" sz="1800" i="1" dirty="0">
                <a:solidFill>
                  <a:schemeClr val="accent2">
                    <a:lumMod val="75000"/>
                  </a:schemeClr>
                </a:solidFill>
              </a:rPr>
              <a:t>Martin Schedlbauer, Ph.D.</a:t>
            </a:r>
          </a:p>
          <a:p>
            <a:pPr algn="l"/>
            <a:r>
              <a:rPr lang="en-US" sz="1800" i="1" dirty="0">
                <a:solidFill>
                  <a:schemeClr val="accent2">
                    <a:lumMod val="75000"/>
                  </a:schemeClr>
                </a:solidFill>
              </a:rPr>
              <a:t>m.schedlbauer@neu.edu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499E0C-D7DA-8541-B620-75C5F0BB10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64" y="914400"/>
            <a:ext cx="3077308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B535F-FC59-0B43-9C24-F1E863869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Pattern 4: Required Key Attribute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34C9D-A0BB-5A4E-A0E3-392201707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3346240"/>
            <a:ext cx="2743200" cy="27638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Key attributes should be mandatory (required).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Attributes constraints: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#REQUIRED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#FIXED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#IMPLIED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6025C-C2A7-8F4B-BED0-9BBD9DCF0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2.04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EC0FE-C0B5-E242-B2D0-D01F4E985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XML / DTD / XPath / Patterns / 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0D6C0-0B7D-E441-A436-857B37F14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D2CF34-45C3-2649-A776-D1AC8CC9C699}"/>
              </a:ext>
            </a:extLst>
          </p:cNvPr>
          <p:cNvSpPr txBox="1"/>
          <p:nvPr/>
        </p:nvSpPr>
        <p:spPr>
          <a:xfrm>
            <a:off x="3276600" y="3511761"/>
            <a:ext cx="5334000" cy="24929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&lt;root&gt;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&lt;Author authorID="101"&gt;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&lt;name&gt;Chloe Parker&lt;/name&gt;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&lt;org&gt;Northeastern University&lt;/org&gt;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&lt;email&gt;c.parker@neu.edu&lt;/email&gt;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&lt;/Author&gt;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&lt;Author authorID="102"&gt;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&lt;name&gt;Alison Chan&lt;/name&gt;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&lt;org&gt;PWC Toronto&lt;/org&gt;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&lt;email&gt;chan.alison@pwc.com&lt;/email&gt;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&lt;/Author&gt;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…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&lt;/root&gt;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8BCB7D-72C3-6B46-8442-7D659204A8AC}"/>
              </a:ext>
            </a:extLst>
          </p:cNvPr>
          <p:cNvSpPr txBox="1"/>
          <p:nvPr/>
        </p:nvSpPr>
        <p:spPr>
          <a:xfrm>
            <a:off x="3276600" y="1591914"/>
            <a:ext cx="5334000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&lt;!DOCTYPE 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[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&lt;!ELEMENT 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(Author*)&gt;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&lt;!ELEMENT 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Author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(name,org,email)&gt;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&lt;!ATTLIST Author authorID CDATA </a:t>
            </a:r>
            <a:r>
              <a:rPr lang="en-US" sz="12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#REQUIRED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&lt;!ELEMENT 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(#PCDATA)&gt;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&lt;!ELEMENT 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org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(#PCDATA)&gt;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&lt;!ELEMENT 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email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(#PCDATA)&gt;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]&gt;</a:t>
            </a:r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07CAC59C-FA4A-1843-BFC7-ABAA19C44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31" y="1849832"/>
            <a:ext cx="2599338" cy="143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767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B535F-FC59-0B43-9C24-F1E863869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Pattern 5: Optional Key Attribute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34C9D-A0BB-5A4E-A0E3-392201707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3346240"/>
            <a:ext cx="2743200" cy="27638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Key attributes should be mandatory (required).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Attributes constraints: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#REQUIRED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#FIXED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#IMPLIED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6025C-C2A7-8F4B-BED0-9BBD9DCF0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2.04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EC0FE-C0B5-E242-B2D0-D01F4E985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XML / DTD / XPath / Patterns / 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0D6C0-0B7D-E441-A436-857B37F14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11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D2CF34-45C3-2649-A776-D1AC8CC9C699}"/>
              </a:ext>
            </a:extLst>
          </p:cNvPr>
          <p:cNvSpPr txBox="1"/>
          <p:nvPr/>
        </p:nvSpPr>
        <p:spPr>
          <a:xfrm>
            <a:off x="3276600" y="3511761"/>
            <a:ext cx="5334000" cy="24929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&lt;root&gt;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&lt;Author authorID="101"&gt;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&lt;name&gt;Chloe Parker&lt;/name&gt;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&lt;org&gt;Northeastern University&lt;/org&gt;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&lt;email&gt;c.parker@neu.edu&lt;/email&gt;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&lt;/Author&gt;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&lt;Author&gt;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&lt;name&gt;Alison Chan&lt;/name&gt;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&lt;org&gt;PWC Toronto&lt;/org&gt;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&lt;email&gt;chan.alison@pwc.com&lt;/email&gt;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&lt;/Author&gt;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…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&lt;/root&gt;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8BCB7D-72C3-6B46-8442-7D659204A8AC}"/>
              </a:ext>
            </a:extLst>
          </p:cNvPr>
          <p:cNvSpPr txBox="1"/>
          <p:nvPr/>
        </p:nvSpPr>
        <p:spPr>
          <a:xfrm>
            <a:off x="3276600" y="1591914"/>
            <a:ext cx="5334000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&lt;!DOCTYPE 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[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&lt;!ELEMENT 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(Author*)&gt;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&lt;!ELEMENT 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Author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(name,org,email)&gt;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&lt;!ATTLIST Author authorID CDATA </a:t>
            </a:r>
            <a:r>
              <a:rPr lang="en-US" sz="12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#IMPLIED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&lt;!ELEMENT 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(#PCDATA)&gt;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&lt;!ELEMENT 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org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(#PCDATA)&gt;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&lt;!ELEMENT 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email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(#PCDATA)&gt;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]&gt;</a:t>
            </a:r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07CAC59C-FA4A-1843-BFC7-ABAA19C44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31" y="1849832"/>
            <a:ext cx="2599338" cy="143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154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B535F-FC59-0B43-9C24-F1E863869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Pattern 6: Unique Key Attribute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34C9D-A0BB-5A4E-A0E3-392201707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590800"/>
            <a:ext cx="2743200" cy="35193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The DTD can be used to enforce uniqueness when the key attribute is represented as an XML element attribute.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i="1" dirty="0"/>
              <a:t>ID</a:t>
            </a:r>
            <a:r>
              <a:rPr lang="en-US" sz="1600" dirty="0"/>
              <a:t>, </a:t>
            </a:r>
            <a:r>
              <a:rPr lang="en-US" sz="1600" i="1" dirty="0"/>
              <a:t>IDREF</a:t>
            </a:r>
            <a:r>
              <a:rPr lang="en-US" sz="1600" dirty="0"/>
              <a:t>, and </a:t>
            </a:r>
            <a:r>
              <a:rPr lang="en-US" sz="1600" i="1" dirty="0"/>
              <a:t>ENTITY</a:t>
            </a:r>
            <a:r>
              <a:rPr lang="en-US" sz="1600" dirty="0"/>
              <a:t> are tokenized attributes that allow restrictions on values and enforced uniqueness rules.</a:t>
            </a:r>
            <a:br>
              <a:rPr lang="en-US" sz="1600" dirty="0"/>
            </a:b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The value of an </a:t>
            </a:r>
            <a:r>
              <a:rPr lang="en-US" sz="1600" b="1" i="1" dirty="0"/>
              <a:t>ID</a:t>
            </a:r>
            <a:r>
              <a:rPr lang="en-US" sz="1600" b="1" dirty="0"/>
              <a:t> attribute must start with a letter.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6025C-C2A7-8F4B-BED0-9BBD9DCF0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2.04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EC0FE-C0B5-E242-B2D0-D01F4E985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XML / DTD / XPath / Patterns / 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0D6C0-0B7D-E441-A436-857B37F14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12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D2CF34-45C3-2649-A776-D1AC8CC9C699}"/>
              </a:ext>
            </a:extLst>
          </p:cNvPr>
          <p:cNvSpPr txBox="1"/>
          <p:nvPr/>
        </p:nvSpPr>
        <p:spPr>
          <a:xfrm>
            <a:off x="3200400" y="3437869"/>
            <a:ext cx="5410200" cy="24929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&lt;root&gt;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&lt;Author authorID="i101"&gt;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&lt;name&gt;Chloe Parker&lt;/name&gt;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&lt;org&gt;Northeastern University&lt;/org&gt;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&lt;email&gt;c.parker@neu.edu&lt;/email&gt;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&lt;/Author&gt;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&lt;Author authorID="i102"&gt;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&lt;name&gt;Alison Chan&lt;/name&gt;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&lt;org&gt;PWC Toronto&lt;/org&gt;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&lt;email&gt;chan.alison@pwc.com&lt;/email&gt;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&lt;/Author&gt;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…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&lt;/root&gt;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8BCB7D-72C3-6B46-8442-7D659204A8AC}"/>
              </a:ext>
            </a:extLst>
          </p:cNvPr>
          <p:cNvSpPr txBox="1"/>
          <p:nvPr/>
        </p:nvSpPr>
        <p:spPr>
          <a:xfrm>
            <a:off x="3200400" y="1546383"/>
            <a:ext cx="5410200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&lt;!DOCTYPE 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[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&lt;!ELEMENT 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(Author*)&gt;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&lt;!ELEMENT 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Author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(name,org,email)&gt;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&lt;!ATTLIST Author authorID </a:t>
            </a:r>
            <a:r>
              <a:rPr lang="en-US" sz="12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ID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#REQUIRED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&lt;!ELEMENT 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(#PCDATA)&gt;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&lt;!ELEMENT 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org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(#PCDATA)&gt;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&lt;!ELEMENT 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email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(#PCDATA)&gt;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]&gt;</a:t>
            </a:r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07CAC59C-FA4A-1843-BFC7-ABAA19C44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44746"/>
            <a:ext cx="2061669" cy="113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8D49C02-7D3D-7344-B9BF-3778D10EC520}"/>
              </a:ext>
            </a:extLst>
          </p:cNvPr>
          <p:cNvCxnSpPr/>
          <p:nvPr/>
        </p:nvCxnSpPr>
        <p:spPr>
          <a:xfrm>
            <a:off x="228600" y="5257800"/>
            <a:ext cx="0" cy="45720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7272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B535F-FC59-0B43-9C24-F1E863869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Pattern 7: Flags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34C9D-A0BB-5A4E-A0E3-392201707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3200400"/>
            <a:ext cx="2743200" cy="290971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/>
              <a:t>Some elements may be empty in which case there is only a beginning and an end tag but no content.</a:t>
            </a:r>
          </a:p>
          <a:p>
            <a:pPr marL="0" indent="0">
              <a:buNone/>
            </a:pPr>
            <a:r>
              <a:rPr lang="en-US" sz="2000" dirty="0"/>
              <a:t>Often used to represent Boolean (true/false) values.</a:t>
            </a:r>
          </a:p>
          <a:p>
            <a:pPr marL="0" indent="0">
              <a:buNone/>
            </a:pPr>
            <a:r>
              <a:rPr lang="en-US" sz="2000" dirty="0"/>
              <a:t>Empty elements can be defined using the shortcut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&lt;tag/&gt;</a:t>
            </a:r>
            <a:r>
              <a:rPr lang="en-US" sz="2000" dirty="0"/>
              <a:t>.</a:t>
            </a:r>
            <a:endParaRPr lang="en-US" sz="2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6025C-C2A7-8F4B-BED0-9BBD9DCF0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2.04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EC0FE-C0B5-E242-B2D0-D01F4E985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XML / DTD / XPath / Patterns / 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0D6C0-0B7D-E441-A436-857B37F14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13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D2CF34-45C3-2649-A776-D1AC8CC9C699}"/>
              </a:ext>
            </a:extLst>
          </p:cNvPr>
          <p:cNvSpPr txBox="1"/>
          <p:nvPr/>
        </p:nvSpPr>
        <p:spPr>
          <a:xfrm>
            <a:off x="3200400" y="3311709"/>
            <a:ext cx="3886200" cy="2677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&lt;root&gt;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&lt;Author authorID="i101"&gt;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&lt;name&gt;Chloe Parker&lt;/name&gt;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&lt;org&gt;Northeastern University&lt;/org&gt;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&lt;email&gt;c.parker@neu.edu&lt;/email&gt;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&lt;/Author&gt;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 Author authorID ="i102"&gt;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&lt;name&gt;Alison Chan&lt;/name&gt;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&lt;org&gt;PWC Toronto&lt;/org&gt;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&lt;email&gt;chan.alison@pwc.com&lt;/email&gt;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b="1" dirty="0">
                <a:solidFill>
                  <a:srgbClr val="C0000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&lt;isDeployed /&gt;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&lt;/Author&gt;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…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&lt;/root&gt;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8BCB7D-72C3-6B46-8442-7D659204A8AC}"/>
              </a:ext>
            </a:extLst>
          </p:cNvPr>
          <p:cNvSpPr txBox="1"/>
          <p:nvPr/>
        </p:nvSpPr>
        <p:spPr>
          <a:xfrm>
            <a:off x="3193655" y="1233976"/>
            <a:ext cx="5619865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&lt;!DOCTYPE 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[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&lt;!ELEMENT 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(Author*)&gt;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&lt;!ELEMENT 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Author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(name,org,email,isDeployed?)&gt;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&lt;!ATTLIST Author authorID ID #REQUIRED&gt;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&lt;!ELEMENT 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(#PCDATA)&gt;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&lt;!ELEMENT 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org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(#PCDATA)&gt;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&lt;!ELEMENT 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email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(#PCDATA)&gt;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&lt;!ELEMENT 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isDeployed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EMPTY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]&gt;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192C5FA-8449-4440-9B09-8EA18A8CB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79" y="1366324"/>
            <a:ext cx="2387042" cy="156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248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984FA-8890-9C41-B1B9-6DBD7CC64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52400"/>
            <a:ext cx="7467600" cy="762000"/>
          </a:xfrm>
        </p:spPr>
        <p:txBody>
          <a:bodyPr>
            <a:normAutofit/>
          </a:bodyPr>
          <a:lstStyle/>
          <a:p>
            <a:r>
              <a:rPr lang="en-US" dirty="0"/>
              <a:t>Learning Checkpoint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D99793-959F-4DE2-8576-8A51610E48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62400" y="3046970"/>
            <a:ext cx="4850674" cy="320143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/>
              <a:t>Create a DTD for the XML below assuming the following “rules”:</a:t>
            </a:r>
          </a:p>
          <a:p>
            <a:pPr marL="0" indent="0">
              <a:buNone/>
            </a:pPr>
            <a:endParaRPr lang="en-US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/>
              <a:t>There is at least one </a:t>
            </a:r>
            <a:r>
              <a:rPr lang="en-US" sz="2000" i="1" dirty="0"/>
              <a:t>section</a:t>
            </a:r>
            <a:r>
              <a:rPr lang="en-US" sz="2000" dirty="0"/>
              <a:t> per </a:t>
            </a:r>
            <a:r>
              <a:rPr lang="en-US" sz="2000" i="1" dirty="0"/>
              <a:t>course</a:t>
            </a:r>
            <a:r>
              <a:rPr lang="en-US" sz="2000" dirty="0"/>
              <a:t> but no limit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i="1" dirty="0"/>
              <a:t>time</a:t>
            </a:r>
            <a:r>
              <a:rPr lang="en-US" sz="2000" dirty="0"/>
              <a:t> and </a:t>
            </a:r>
            <a:r>
              <a:rPr lang="en-US" sz="2000" i="1" dirty="0"/>
              <a:t>location</a:t>
            </a:r>
            <a:r>
              <a:rPr lang="en-US" sz="2000" dirty="0"/>
              <a:t> may appear in any order and location is optional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i="1" dirty="0"/>
              <a:t>courseNumber</a:t>
            </a:r>
            <a:r>
              <a:rPr lang="en-US" sz="2000" dirty="0"/>
              <a:t> and </a:t>
            </a:r>
            <a:r>
              <a:rPr lang="en-US" sz="2000" i="1" dirty="0"/>
              <a:t>crn</a:t>
            </a:r>
            <a:r>
              <a:rPr lang="en-US" sz="2000" dirty="0"/>
              <a:t> are required key attributes that must be unique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/>
              <a:t>each course may or may not run and whether it’s running should be signaled with a Boolean attribute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E21DEB-E077-8B45-AA83-7B9FC5608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2.04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492D33-C010-0049-9A0C-09D04E6E0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XML / DTD / XPath / Patterns / R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21E65C-5516-B64F-B56D-D05508DFA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14</a:t>
            </a:fld>
            <a:endParaRPr lang="en-US"/>
          </a:p>
        </p:txBody>
      </p:sp>
      <p:pic>
        <p:nvPicPr>
          <p:cNvPr id="9" name="Graphic 9" descr="Customer review">
            <a:extLst>
              <a:ext uri="{FF2B5EF4-FFF2-40B4-BE49-F238E27FC236}">
                <a16:creationId xmlns:a16="http://schemas.microsoft.com/office/drawing/2014/main" id="{A567AAD0-4AF3-3843-B6B8-F4A41F77E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0926" y="202474"/>
            <a:ext cx="661851" cy="66185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DA05278-DF62-4659-B2FD-34D6F6DBCA49}"/>
              </a:ext>
            </a:extLst>
          </p:cNvPr>
          <p:cNvSpPr/>
          <p:nvPr/>
        </p:nvSpPr>
        <p:spPr>
          <a:xfrm>
            <a:off x="330926" y="1279013"/>
            <a:ext cx="4865914" cy="16004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!DOCTYPE  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endParaRPr lang="en-US" sz="14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1" name="Picture 10" descr="A close up of text on a whiteboard&#10;&#10;Description automatically generated">
            <a:extLst>
              <a:ext uri="{FF2B5EF4-FFF2-40B4-BE49-F238E27FC236}">
                <a16:creationId xmlns:a16="http://schemas.microsoft.com/office/drawing/2014/main" id="{819BEA21-8EBB-4DBD-9148-68B1F78A43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21111" r="7442" b="25556"/>
          <a:stretch/>
        </p:blipFill>
        <p:spPr>
          <a:xfrm>
            <a:off x="330926" y="2923844"/>
            <a:ext cx="3250474" cy="346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620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B535F-FC59-0B43-9C24-F1E863869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Pattern 8: One-to-One Embedded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6025C-C2A7-8F4B-BED0-9BBD9DCF0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2.04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EC0FE-C0B5-E242-B2D0-D01F4E985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XML / DTD / XPath / Patterns / 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0D6C0-0B7D-E441-A436-857B37F14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15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D2CF34-45C3-2649-A776-D1AC8CC9C699}"/>
              </a:ext>
            </a:extLst>
          </p:cNvPr>
          <p:cNvSpPr txBox="1"/>
          <p:nvPr/>
        </p:nvSpPr>
        <p:spPr>
          <a:xfrm>
            <a:off x="348935" y="3516062"/>
            <a:ext cx="6204265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&lt;root&gt;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…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&lt;Lesson&gt;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…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&lt;Memo&gt;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&lt;contents&gt;contents of memo&lt;/contents&gt;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&lt;attachment&gt;http://foo.bar.com/att1.docx&lt;/attachment&gt;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&lt;attachment&gt;http://foo.bar.com/att2.docx&lt;/attachment&gt;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&lt;/Memo&gt;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&lt;/Lesson&gt;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&lt;Lesson&gt;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… 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&lt;/Lesson&gt;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…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&lt;/root&gt;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8BCB7D-72C3-6B46-8442-7D659204A8AC}"/>
              </a:ext>
            </a:extLst>
          </p:cNvPr>
          <p:cNvSpPr txBox="1"/>
          <p:nvPr/>
        </p:nvSpPr>
        <p:spPr>
          <a:xfrm>
            <a:off x="5111436" y="1375515"/>
            <a:ext cx="3880164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&lt;!DOCTYPE 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[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&lt;!ELEMENT 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(Lesson*)&gt;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&lt;!ELEMENT 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Lesson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(timeToComplete,title,</a:t>
            </a:r>
            <a:r>
              <a:rPr lang="en-US" sz="12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Memo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&lt;!ELEMENT 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timeToComplete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(#PCDATA)&gt;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&lt;!ELEMENT 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title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(#PCDATA)&gt;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&lt;!ELEMENT 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Memo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(contents,attachment*)&gt;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&lt;!ELEMENT 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contents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(#PCDATA)&gt;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&lt;!ELEMENT 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attachment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(#PCDATA)&gt;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]&gt;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FA8132DB-A67A-084A-9100-1AE059B72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35" y="1493068"/>
            <a:ext cx="4762501" cy="151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597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B535F-FC59-0B43-9C24-F1E863869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Pattern 9: One-to-One Linked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6025C-C2A7-8F4B-BED0-9BBD9DCF0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2.04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EC0FE-C0B5-E242-B2D0-D01F4E985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XML / DTD / XPath / Patterns / 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0D6C0-0B7D-E441-A436-857B37F14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16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D2CF34-45C3-2649-A776-D1AC8CC9C699}"/>
              </a:ext>
            </a:extLst>
          </p:cNvPr>
          <p:cNvSpPr txBox="1"/>
          <p:nvPr/>
        </p:nvSpPr>
        <p:spPr>
          <a:xfrm>
            <a:off x="324691" y="3220653"/>
            <a:ext cx="5161709" cy="31624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50" b="1" dirty="0">
                <a:solidFill>
                  <a:srgbClr val="C00000"/>
                </a:solidFill>
                <a:latin typeface="Courier New"/>
                <a:cs typeface="Courier New"/>
              </a:rPr>
              <a:t>&lt;root&gt;</a:t>
            </a:r>
          </a:p>
          <a:p>
            <a:r>
              <a:rPr lang="en-US" sz="1050" b="1" dirty="0">
                <a:solidFill>
                  <a:srgbClr val="C00000"/>
                </a:solidFill>
                <a:latin typeface="Courier New"/>
                <a:cs typeface="Courier New"/>
              </a:rPr>
              <a:t>  …</a:t>
            </a:r>
          </a:p>
          <a:p>
            <a:r>
              <a:rPr lang="en-US" sz="1050" b="1" dirty="0">
                <a:solidFill>
                  <a:srgbClr val="C00000"/>
                </a:solidFill>
                <a:latin typeface="Courier New"/>
                <a:cs typeface="Courier New"/>
              </a:rPr>
              <a:t>  &lt;Lesson </a:t>
            </a:r>
            <a:r>
              <a:rPr lang="en-US" sz="1050" b="1" dirty="0">
                <a:solidFill>
                  <a:srgbClr val="C00000"/>
                </a:solidFill>
                <a:highlight>
                  <a:srgbClr val="00FF00"/>
                </a:highlight>
                <a:latin typeface="Courier New"/>
                <a:cs typeface="Courier New"/>
              </a:rPr>
              <a:t>lessonID="i293"</a:t>
            </a:r>
            <a:r>
              <a:rPr lang="en-US" sz="1050" b="1" dirty="0">
                <a:solidFill>
                  <a:srgbClr val="C00000"/>
                </a:solidFill>
                <a:latin typeface="Courier New"/>
                <a:cs typeface="Courier New"/>
              </a:rPr>
              <a:t>&gt;</a:t>
            </a:r>
          </a:p>
          <a:p>
            <a:r>
              <a:rPr lang="en-US" sz="1050" b="1" dirty="0">
                <a:solidFill>
                  <a:srgbClr val="C00000"/>
                </a:solidFill>
                <a:latin typeface="Courier New"/>
                <a:cs typeface="Courier New"/>
              </a:rPr>
              <a:t>    …</a:t>
            </a:r>
          </a:p>
          <a:p>
            <a:r>
              <a:rPr lang="en-US" sz="1050" b="1" dirty="0">
                <a:solidFill>
                  <a:srgbClr val="C00000"/>
                </a:solidFill>
                <a:latin typeface="Courier New"/>
                <a:cs typeface="Courier New"/>
              </a:rPr>
              <a:t>  &lt;/Lesson&gt;</a:t>
            </a:r>
          </a:p>
          <a:p>
            <a:r>
              <a:rPr lang="en-US" sz="1050" b="1" dirty="0">
                <a:solidFill>
                  <a:srgbClr val="C00000"/>
                </a:solidFill>
                <a:latin typeface="Courier New"/>
                <a:cs typeface="Courier New"/>
              </a:rPr>
              <a:t>  &lt;Lesson lessonID="i482"&gt;</a:t>
            </a:r>
          </a:p>
          <a:p>
            <a:r>
              <a:rPr lang="en-US" sz="1050" b="1" dirty="0">
                <a:solidFill>
                  <a:srgbClr val="C00000"/>
                </a:solidFill>
                <a:latin typeface="Courier New"/>
                <a:cs typeface="Courier New"/>
              </a:rPr>
              <a:t>  &lt;/Lesson&gt;</a:t>
            </a:r>
          </a:p>
          <a:p>
            <a:r>
              <a:rPr lang="en-US" sz="1050" b="1" dirty="0">
                <a:solidFill>
                  <a:srgbClr val="C00000"/>
                </a:solidFill>
                <a:latin typeface="Courier New"/>
                <a:cs typeface="Courier New"/>
              </a:rPr>
              <a:t>  &lt;Memo </a:t>
            </a:r>
            <a:r>
              <a:rPr lang="en-US" sz="1050" b="1" dirty="0">
                <a:solidFill>
                  <a:srgbClr val="C00000"/>
                </a:solidFill>
                <a:highlight>
                  <a:srgbClr val="00FF00"/>
                </a:highlight>
                <a:latin typeface="Courier New"/>
                <a:cs typeface="Courier New"/>
              </a:rPr>
              <a:t>lessonIDFK = "i293"</a:t>
            </a:r>
            <a:r>
              <a:rPr lang="en-US" sz="1050" b="1" dirty="0">
                <a:solidFill>
                  <a:srgbClr val="C00000"/>
                </a:solidFill>
                <a:latin typeface="Courier New"/>
                <a:cs typeface="Courier New"/>
              </a:rPr>
              <a:t>&gt;</a:t>
            </a:r>
          </a:p>
          <a:p>
            <a:r>
              <a:rPr lang="en-US" sz="1050" b="1" dirty="0">
                <a:solidFill>
                  <a:srgbClr val="C00000"/>
                </a:solidFill>
                <a:latin typeface="Courier New"/>
                <a:cs typeface="Courier New"/>
              </a:rPr>
              <a:t>      &lt;contents&gt;contents of memo&lt;/contents&gt;</a:t>
            </a:r>
          </a:p>
          <a:p>
            <a:r>
              <a:rPr lang="en-US" sz="1050" b="1" dirty="0">
                <a:solidFill>
                  <a:srgbClr val="C00000"/>
                </a:solidFill>
                <a:latin typeface="Courier New"/>
                <a:cs typeface="Courier New"/>
              </a:rPr>
              <a:t>      &lt;attachment&gt;http://foo.bar.com/att1.docx&lt;/attachment&gt;</a:t>
            </a:r>
          </a:p>
          <a:p>
            <a:r>
              <a:rPr lang="en-US" sz="1050" b="1" dirty="0">
                <a:solidFill>
                  <a:srgbClr val="C00000"/>
                </a:solidFill>
                <a:latin typeface="Courier New"/>
                <a:cs typeface="Courier New"/>
              </a:rPr>
              <a:t>      &lt;attachment&gt;http://foo.bar.com/att2.docx&lt;/attachment&gt;</a:t>
            </a:r>
          </a:p>
          <a:p>
            <a:r>
              <a:rPr lang="en-US" sz="1050" b="1" dirty="0">
                <a:solidFill>
                  <a:srgbClr val="C00000"/>
                </a:solidFill>
                <a:latin typeface="Courier New"/>
                <a:cs typeface="Courier New"/>
              </a:rPr>
              <a:t>    &lt;/Memo&gt;</a:t>
            </a:r>
          </a:p>
          <a:p>
            <a:r>
              <a:rPr lang="en-US" sz="1050" b="1" dirty="0">
                <a:solidFill>
                  <a:srgbClr val="C00000"/>
                </a:solidFill>
                <a:latin typeface="Courier New"/>
                <a:cs typeface="Courier New"/>
              </a:rPr>
              <a:t>  &lt;Memo lessonIDFK = "i482"&gt;</a:t>
            </a:r>
          </a:p>
          <a:p>
            <a:r>
              <a:rPr lang="en-US" sz="1050" b="1" dirty="0">
                <a:solidFill>
                  <a:srgbClr val="C00000"/>
                </a:solidFill>
                <a:latin typeface="Courier New"/>
                <a:cs typeface="Courier New"/>
              </a:rPr>
              <a:t>      &lt;contents&gt;contents of memo&lt;/contents&gt;</a:t>
            </a:r>
          </a:p>
          <a:p>
            <a:r>
              <a:rPr lang="en-US" sz="1050" b="1" dirty="0">
                <a:solidFill>
                  <a:srgbClr val="C00000"/>
                </a:solidFill>
                <a:latin typeface="Courier New"/>
                <a:cs typeface="Courier New"/>
              </a:rPr>
              <a:t>      &lt;attachment&gt;http://foo.bar.com/att1.docx&lt;/attachment&gt;</a:t>
            </a:r>
          </a:p>
          <a:p>
            <a:r>
              <a:rPr lang="en-US" sz="1050" b="1" dirty="0">
                <a:solidFill>
                  <a:srgbClr val="C00000"/>
                </a:solidFill>
                <a:latin typeface="Courier New"/>
                <a:cs typeface="Courier New"/>
              </a:rPr>
              <a:t>      &lt;attachment&gt;http://foo.bar.com/att2.docx&lt;/attachment&gt;</a:t>
            </a:r>
          </a:p>
          <a:p>
            <a:r>
              <a:rPr lang="en-US" sz="1050" b="1" dirty="0">
                <a:solidFill>
                  <a:srgbClr val="C00000"/>
                </a:solidFill>
                <a:latin typeface="Courier New"/>
                <a:cs typeface="Courier New"/>
              </a:rPr>
              <a:t>    &lt;/Memo&gt;</a:t>
            </a:r>
          </a:p>
          <a:p>
            <a:r>
              <a:rPr lang="en-US" sz="1050" b="1" dirty="0">
                <a:solidFill>
                  <a:srgbClr val="C00000"/>
                </a:solidFill>
                <a:latin typeface="Courier New"/>
                <a:cs typeface="Courier New"/>
              </a:rPr>
              <a:t>  …</a:t>
            </a:r>
          </a:p>
          <a:p>
            <a:r>
              <a:rPr lang="en-US" sz="1050" b="1" dirty="0">
                <a:solidFill>
                  <a:srgbClr val="C00000"/>
                </a:solidFill>
                <a:latin typeface="Courier New"/>
                <a:cs typeface="Courier New"/>
              </a:rPr>
              <a:t>&lt;/root&gt;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8BCB7D-72C3-6B46-8442-7D659204A8AC}"/>
              </a:ext>
            </a:extLst>
          </p:cNvPr>
          <p:cNvSpPr txBox="1"/>
          <p:nvPr/>
        </p:nvSpPr>
        <p:spPr>
          <a:xfrm>
            <a:off x="4572001" y="1143866"/>
            <a:ext cx="4038600" cy="2031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&lt;!DOCTYPE </a:t>
            </a:r>
            <a:r>
              <a:rPr lang="en-US" sz="105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[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&lt;!ELEMENT </a:t>
            </a:r>
            <a:r>
              <a:rPr lang="en-US" sz="105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(Lesson*, Memo*)&gt;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&lt;!ELEMENT </a:t>
            </a:r>
            <a:r>
              <a:rPr lang="en-US" sz="105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Lesson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(timeToComplete,title)&gt;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&lt;!ATTLIST </a:t>
            </a:r>
            <a:r>
              <a:rPr lang="en-US" sz="1050" b="1" dirty="0">
                <a:solidFill>
                  <a:srgbClr val="C0000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Lesson</a:t>
            </a:r>
            <a:r>
              <a:rPr lang="en-US" sz="105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50" b="1" dirty="0">
                <a:solidFill>
                  <a:srgbClr val="C0000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lessonID</a:t>
            </a:r>
            <a:r>
              <a:rPr lang="en-US" sz="105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ID #REQUIRED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&lt;!ELEMENT </a:t>
            </a:r>
            <a:r>
              <a:rPr lang="en-US" sz="105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timeToComplete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(#PCDATA)&gt;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&lt;!ELEMENT </a:t>
            </a:r>
            <a:r>
              <a:rPr lang="en-US" sz="105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title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(#PCDATA)&gt;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&lt;!ELEMENT </a:t>
            </a:r>
            <a:r>
              <a:rPr lang="en-US" sz="105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Memo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(contents,attachment*)&gt;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&lt;!ELEMENT </a:t>
            </a:r>
            <a:r>
              <a:rPr lang="en-US" sz="105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contents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(#PCDATA)&gt;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&lt;!ELEMENT </a:t>
            </a:r>
            <a:r>
              <a:rPr lang="en-US" sz="105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attachment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(#PCDATA)&gt;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&lt;!ATTLIST </a:t>
            </a:r>
            <a:r>
              <a:rPr lang="en-US" sz="1050" b="1" dirty="0">
                <a:solidFill>
                  <a:srgbClr val="C0000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Memo lessonIDFK</a:t>
            </a:r>
            <a:r>
              <a:rPr lang="en-US" sz="105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IDREF #REQUIRED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]&gt;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FA8132DB-A67A-084A-9100-1AE059B72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68" y="1107291"/>
            <a:ext cx="4172805" cy="133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8E0A17-B0F9-9D44-A926-A1A4E9A4BB8E}"/>
              </a:ext>
            </a:extLst>
          </p:cNvPr>
          <p:cNvSpPr txBox="1"/>
          <p:nvPr/>
        </p:nvSpPr>
        <p:spPr>
          <a:xfrm>
            <a:off x="5704212" y="3284234"/>
            <a:ext cx="28956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Values used in </a:t>
            </a:r>
            <a:r>
              <a:rPr lang="en-US" sz="1600" b="1" dirty="0"/>
              <a:t>IDREF</a:t>
            </a:r>
            <a:r>
              <a:rPr lang="en-US" sz="1600" dirty="0"/>
              <a:t> are checked to ensure they point to a valid </a:t>
            </a:r>
            <a:r>
              <a:rPr lang="en-US" sz="1600" b="1" dirty="0"/>
              <a:t>ID</a:t>
            </a:r>
            <a:r>
              <a:rPr lang="en-US" sz="1600" dirty="0"/>
              <a:t> in the document at the time the XML document is read (parsed).</a:t>
            </a:r>
          </a:p>
          <a:p>
            <a:endParaRPr lang="en-US" sz="1600" dirty="0"/>
          </a:p>
          <a:p>
            <a:r>
              <a:rPr lang="en-US" sz="1600" b="1" dirty="0"/>
              <a:t>ID</a:t>
            </a:r>
            <a:r>
              <a:rPr lang="en-US" sz="1600" dirty="0"/>
              <a:t> values must be unique in the document rather than for a type of entity.</a:t>
            </a:r>
          </a:p>
          <a:p>
            <a:endParaRPr lang="en-US" sz="1600" dirty="0"/>
          </a:p>
          <a:p>
            <a:r>
              <a:rPr lang="en-US" sz="1600" b="1" dirty="0"/>
              <a:t>IDREF</a:t>
            </a:r>
            <a:r>
              <a:rPr lang="en-US" sz="1600" dirty="0"/>
              <a:t> must have the constraint #REQUIRED or #IMPLIED (if the attribute is not mandatory).</a:t>
            </a:r>
          </a:p>
        </p:txBody>
      </p:sp>
    </p:spTree>
    <p:extLst>
      <p:ext uri="{BB962C8B-B14F-4D97-AF65-F5344CB8AC3E}">
        <p14:creationId xmlns:p14="http://schemas.microsoft.com/office/powerpoint/2010/main" val="455156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B535F-FC59-0B43-9C24-F1E863869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Pattern 10: One-to-Many Back-Linked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6025C-C2A7-8F4B-BED0-9BBD9DCF0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2.04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EC0FE-C0B5-E242-B2D0-D01F4E985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XML / DTD / XPath / Patterns / 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0D6C0-0B7D-E441-A436-857B37F14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17</a:t>
            </a:fld>
            <a:endParaRPr lang="en-US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7897AC16-73C7-499E-B1A3-D28FB1427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73" y="1524000"/>
            <a:ext cx="2331853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9AC3E2-D1FE-BB4C-9EEE-EE6C69EB7CE8}"/>
              </a:ext>
            </a:extLst>
          </p:cNvPr>
          <p:cNvSpPr txBox="1"/>
          <p:nvPr/>
        </p:nvSpPr>
        <p:spPr>
          <a:xfrm>
            <a:off x="2689926" y="1177590"/>
            <a:ext cx="6278483" cy="3046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b="1" noProof="1">
                <a:latin typeface="Courier New"/>
                <a:cs typeface="Courier New"/>
              </a:rPr>
              <a:t>&lt;root&gt;</a:t>
            </a:r>
          </a:p>
          <a:p>
            <a:r>
              <a:rPr lang="en-US" sz="1200" b="1" noProof="1">
                <a:latin typeface="Courier New"/>
                <a:cs typeface="Courier New"/>
              </a:rPr>
              <a:t>  …</a:t>
            </a:r>
          </a:p>
          <a:p>
            <a:r>
              <a:rPr lang="en-US" sz="1200" b="1" noProof="1">
                <a:latin typeface="Courier New"/>
                <a:cs typeface="Courier New"/>
              </a:rPr>
              <a:t>  &lt;LearningAsset assetID="i100" </a:t>
            </a:r>
            <a:r>
              <a:rPr lang="en-US" sz="1200" b="1" u="sng" noProof="1">
                <a:latin typeface="Courier New"/>
                <a:cs typeface="Courier New"/>
              </a:rPr>
              <a:t>authorIDFK="a1"</a:t>
            </a:r>
            <a:r>
              <a:rPr lang="en-US" sz="1200" b="1" noProof="1">
                <a:latin typeface="Courier New"/>
                <a:cs typeface="Courier New"/>
              </a:rPr>
              <a:t>&gt;</a:t>
            </a:r>
          </a:p>
          <a:p>
            <a:r>
              <a:rPr lang="en-US" sz="1200" b="1" noProof="1">
                <a:latin typeface="Courier New"/>
                <a:cs typeface="Courier New"/>
              </a:rPr>
              <a:t>    …</a:t>
            </a:r>
          </a:p>
          <a:p>
            <a:r>
              <a:rPr lang="en-US" sz="1200" b="1" noProof="1">
                <a:latin typeface="Courier New"/>
                <a:cs typeface="Courier New"/>
              </a:rPr>
              <a:t>  &lt;/LearningAsset&gt;</a:t>
            </a:r>
          </a:p>
          <a:p>
            <a:r>
              <a:rPr lang="en-US" sz="1200" b="1" noProof="1">
                <a:latin typeface="Courier New"/>
                <a:cs typeface="Courier New"/>
              </a:rPr>
              <a:t>  &lt;LearningAsset assetID="i200" </a:t>
            </a:r>
            <a:r>
              <a:rPr lang="en-US" sz="1200" b="1" u="sng" noProof="1">
                <a:latin typeface="Courier New"/>
                <a:cs typeface="Courier New"/>
              </a:rPr>
              <a:t>authorIDFK="a1"</a:t>
            </a:r>
            <a:r>
              <a:rPr lang="en-US" sz="1200" b="1" noProof="1">
                <a:latin typeface="Courier New"/>
                <a:cs typeface="Courier New"/>
              </a:rPr>
              <a:t>&gt;</a:t>
            </a:r>
          </a:p>
          <a:p>
            <a:r>
              <a:rPr lang="en-US" sz="1200" b="1" noProof="1">
                <a:latin typeface="Courier New"/>
                <a:cs typeface="Courier New"/>
              </a:rPr>
              <a:t>    …</a:t>
            </a:r>
          </a:p>
          <a:p>
            <a:r>
              <a:rPr lang="en-US" sz="1200" b="1" noProof="1">
                <a:latin typeface="Courier New"/>
                <a:cs typeface="Courier New"/>
              </a:rPr>
              <a:t>  &lt;/LearningAsset&gt;</a:t>
            </a:r>
          </a:p>
          <a:p>
            <a:r>
              <a:rPr lang="en-US" sz="1200" b="1" noProof="1">
                <a:latin typeface="Courier New"/>
                <a:cs typeface="Courier New"/>
              </a:rPr>
              <a:t>  ...</a:t>
            </a:r>
          </a:p>
          <a:p>
            <a:r>
              <a:rPr lang="en-US" sz="1200" b="1" noProof="1">
                <a:latin typeface="Courier New"/>
                <a:cs typeface="Courier New"/>
              </a:rPr>
              <a:t>  &lt;Author authorID="a1"&gt;</a:t>
            </a:r>
          </a:p>
          <a:p>
            <a:r>
              <a:rPr lang="en-US" sz="1200" b="1" noProof="1">
                <a:latin typeface="Courier New"/>
                <a:cs typeface="Courier New"/>
              </a:rPr>
              <a:t>    </a:t>
            </a:r>
            <a:r>
              <a:rPr lang="en-US" sz="1200" b="1" noProof="1">
                <a:ea typeface="+mn-lt"/>
                <a:cs typeface="+mn-lt"/>
              </a:rPr>
              <a:t>…</a:t>
            </a:r>
          </a:p>
          <a:p>
            <a:r>
              <a:rPr lang="en-US" sz="1200" b="1" noProof="1">
                <a:latin typeface="Courier New"/>
                <a:cs typeface="Courier New"/>
              </a:rPr>
              <a:t>  &lt;/Author&gt;</a:t>
            </a:r>
          </a:p>
          <a:p>
            <a:r>
              <a:rPr lang="en-US" sz="1200" b="1" noProof="1">
                <a:latin typeface="Courier New"/>
                <a:cs typeface="Courier New"/>
              </a:rPr>
              <a:t>  &lt;Author authorID="a3"&gt;</a:t>
            </a:r>
          </a:p>
          <a:p>
            <a:r>
              <a:rPr lang="en-US" sz="1200" b="1" noProof="1">
                <a:latin typeface="Courier New"/>
                <a:cs typeface="Courier New"/>
              </a:rPr>
              <a:t>  &lt;/Author&gt;</a:t>
            </a:r>
          </a:p>
          <a:p>
            <a:r>
              <a:rPr lang="en-US" sz="1200" b="1" noProof="1">
                <a:latin typeface="Courier New"/>
                <a:cs typeface="Courier New"/>
              </a:rPr>
              <a:t>  …</a:t>
            </a:r>
          </a:p>
          <a:p>
            <a:r>
              <a:rPr lang="en-US" sz="1200" b="1" noProof="1">
                <a:latin typeface="Courier New"/>
                <a:cs typeface="Courier New"/>
              </a:rPr>
              <a:t>&lt;/root&gt;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4E00DE-80C3-804B-91D0-8BBACA4BFF65}"/>
              </a:ext>
            </a:extLst>
          </p:cNvPr>
          <p:cNvSpPr/>
          <p:nvPr/>
        </p:nvSpPr>
        <p:spPr>
          <a:xfrm>
            <a:off x="457200" y="4562475"/>
            <a:ext cx="8355874" cy="2031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 noProof="1">
                <a:solidFill>
                  <a:srgbClr val="000000"/>
                </a:solidFill>
                <a:latin typeface="Courier New"/>
                <a:cs typeface="Courier New"/>
              </a:rPr>
              <a:t>&lt;</a:t>
            </a:r>
            <a:r>
              <a:rPr lang="en-US" sz="1400" b="1" noProof="1">
                <a:solidFill>
                  <a:srgbClr val="000000"/>
                </a:solidFill>
                <a:latin typeface="Courier New"/>
                <a:cs typeface="Courier New"/>
              </a:rPr>
              <a:t>!DOCTYPE courses  </a:t>
            </a:r>
            <a:br>
              <a:rPr lang="en-US" sz="1400" b="1" noProof="1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noProof="1">
                <a:solidFill>
                  <a:srgbClr val="000000"/>
                </a:solidFill>
                <a:latin typeface="Courier New"/>
                <a:cs typeface="Courier New"/>
              </a:rPr>
              <a:t>[</a:t>
            </a:r>
            <a:br>
              <a:rPr lang="en-US" sz="1400" b="1" noProof="1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noProof="1">
                <a:latin typeface="Courier New"/>
                <a:cs typeface="Courier New"/>
              </a:rPr>
              <a:t>&lt;!ELEMENT root (LearningAsset*, Author*)</a:t>
            </a:r>
          </a:p>
          <a:p>
            <a:r>
              <a:rPr lang="en-US" sz="1400" b="1" noProof="1">
                <a:latin typeface="Courier New"/>
                <a:cs typeface="Courier New"/>
              </a:rPr>
              <a:t>&lt;!ELEMENT LearningAsset (…)&gt;</a:t>
            </a:r>
          </a:p>
          <a:p>
            <a:r>
              <a:rPr lang="en-US" sz="1400" b="1" noProof="1">
                <a:latin typeface="Courier New"/>
                <a:cs typeface="Courier New"/>
              </a:rPr>
              <a:t>&lt;!ATTLIST LearningAsset assetID ID #REQUIRED&gt;</a:t>
            </a:r>
          </a:p>
          <a:p>
            <a:r>
              <a:rPr lang="en-US" sz="1400" b="1" noProof="1">
                <a:latin typeface="Courier New"/>
                <a:cs typeface="Courier New"/>
              </a:rPr>
              <a:t>&lt;!ATTLIST LearningAsset authorIDFK </a:t>
            </a:r>
            <a:r>
              <a:rPr lang="en-US" sz="1400" b="1" noProof="1">
                <a:highlight>
                  <a:srgbClr val="FFFF00"/>
                </a:highlight>
                <a:latin typeface="Courier New"/>
                <a:cs typeface="Courier New"/>
              </a:rPr>
              <a:t>IDREF #REQUIRED</a:t>
            </a:r>
            <a:r>
              <a:rPr lang="en-US" sz="1400" b="1" noProof="1">
                <a:latin typeface="Courier New"/>
                <a:cs typeface="Courier New"/>
              </a:rPr>
              <a:t>&gt;</a:t>
            </a:r>
          </a:p>
          <a:p>
            <a:r>
              <a:rPr lang="en-US" sz="1400" b="1" noProof="1">
                <a:latin typeface="Courier New"/>
                <a:cs typeface="Courier New"/>
              </a:rPr>
              <a:t>&lt;!ELEMENT Author (…)&gt;</a:t>
            </a:r>
          </a:p>
          <a:p>
            <a:r>
              <a:rPr lang="en-US" sz="1400" b="1" noProof="1">
                <a:latin typeface="Courier New"/>
                <a:cs typeface="Courier New"/>
              </a:rPr>
              <a:t>&lt;!ATTLIST Author authorID ID #REQUIRED&gt;</a:t>
            </a:r>
            <a:br>
              <a:rPr lang="en-US" sz="1400" b="1" noProof="1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noProof="1">
                <a:solidFill>
                  <a:srgbClr val="000000"/>
                </a:solidFill>
                <a:latin typeface="Courier New"/>
                <a:cs typeface="Courier New"/>
              </a:rPr>
              <a:t>]</a:t>
            </a:r>
            <a:r>
              <a:rPr lang="en-US" sz="1400" noProof="1">
                <a:solidFill>
                  <a:srgbClr val="000000"/>
                </a:solidFill>
                <a:latin typeface="Courier New"/>
                <a:cs typeface="Courier New"/>
              </a:rPr>
              <a:t>&gt;</a:t>
            </a:r>
            <a:endParaRPr lang="en-US" sz="1400" noProof="1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905073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B535F-FC59-0B43-9C24-F1E863869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Pattern 11: One-to-Many Forward-Linked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6025C-C2A7-8F4B-BED0-9BBD9DCF0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2.04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EC0FE-C0B5-E242-B2D0-D01F4E985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XML / DTD / XPath / Patterns / 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0D6C0-0B7D-E441-A436-857B37F14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18</a:t>
            </a:fld>
            <a:endParaRPr lang="en-US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7897AC16-73C7-499E-B1A3-D28FB1427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73" y="1524000"/>
            <a:ext cx="2331853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9AC3E2-D1FE-BB4C-9EEE-EE6C69EB7CE8}"/>
              </a:ext>
            </a:extLst>
          </p:cNvPr>
          <p:cNvSpPr txBox="1"/>
          <p:nvPr/>
        </p:nvSpPr>
        <p:spPr>
          <a:xfrm>
            <a:off x="2689926" y="1177590"/>
            <a:ext cx="6278483" cy="33239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en-US" sz="1400" b="1" noProof="1">
                <a:latin typeface="Courier New"/>
                <a:cs typeface="Courier New"/>
              </a:rPr>
              <a:t>&lt;root&gt;</a:t>
            </a:r>
          </a:p>
          <a:p>
            <a:r>
              <a:rPr lang="en-US" sz="1400" b="1" noProof="1">
                <a:latin typeface="Courier New"/>
                <a:cs typeface="Courier New"/>
              </a:rPr>
              <a:t>  …</a:t>
            </a:r>
          </a:p>
          <a:p>
            <a:r>
              <a:rPr lang="en-US" sz="1400" b="1" noProof="1">
                <a:latin typeface="Courier New"/>
                <a:cs typeface="Courier New"/>
              </a:rPr>
              <a:t>  &lt;LearningAsset assetID="i100"&gt;</a:t>
            </a:r>
          </a:p>
          <a:p>
            <a:r>
              <a:rPr lang="en-US" sz="1400" b="1" noProof="1">
                <a:latin typeface="Courier New"/>
                <a:cs typeface="Courier New"/>
              </a:rPr>
              <a:t>    …</a:t>
            </a:r>
          </a:p>
          <a:p>
            <a:r>
              <a:rPr lang="en-US" sz="1400" b="1" noProof="1">
                <a:latin typeface="Courier New"/>
                <a:cs typeface="Courier New"/>
              </a:rPr>
              <a:t>  &lt;/LearningAsset&gt;</a:t>
            </a:r>
          </a:p>
          <a:p>
            <a:r>
              <a:rPr lang="en-US" sz="1400" b="1" noProof="1">
                <a:latin typeface="Courier New"/>
                <a:cs typeface="Courier New"/>
              </a:rPr>
              <a:t>  &lt;LearningAsset assetID="i200"&gt;</a:t>
            </a:r>
          </a:p>
          <a:p>
            <a:r>
              <a:rPr lang="en-US" sz="1400" b="1" noProof="1">
                <a:latin typeface="Courier New"/>
                <a:cs typeface="Courier New"/>
              </a:rPr>
              <a:t>    …</a:t>
            </a:r>
          </a:p>
          <a:p>
            <a:r>
              <a:rPr lang="en-US" sz="1400" b="1" noProof="1">
                <a:latin typeface="Courier New"/>
                <a:cs typeface="Courier New"/>
              </a:rPr>
              <a:t>  &lt;/LearningAsset&gt;</a:t>
            </a:r>
          </a:p>
          <a:p>
            <a:r>
              <a:rPr lang="en-US" sz="1400" b="1" noProof="1">
                <a:latin typeface="Courier New"/>
                <a:cs typeface="Courier New"/>
              </a:rPr>
              <a:t>  &lt;Author authorID="a1" assetIDs="i100 i200"&gt;</a:t>
            </a:r>
          </a:p>
          <a:p>
            <a:r>
              <a:rPr lang="en-US" sz="1400" b="1" noProof="1">
                <a:latin typeface="Courier New"/>
                <a:cs typeface="Courier New"/>
              </a:rPr>
              <a:t>    ..</a:t>
            </a:r>
          </a:p>
          <a:p>
            <a:r>
              <a:rPr lang="en-US" sz="1400" b="1" noProof="1">
                <a:latin typeface="Courier New"/>
                <a:cs typeface="Courier New"/>
              </a:rPr>
              <a:t>  &lt;/Author&gt;</a:t>
            </a:r>
          </a:p>
          <a:p>
            <a:r>
              <a:rPr lang="en-US" sz="1400" b="1" noProof="1">
                <a:latin typeface="Courier New"/>
                <a:cs typeface="Courier New"/>
              </a:rPr>
              <a:t>  &lt;Author authorID="a3"&gt;</a:t>
            </a:r>
          </a:p>
          <a:p>
            <a:r>
              <a:rPr lang="en-US" sz="1400" b="1" noProof="1">
                <a:latin typeface="Courier New"/>
                <a:cs typeface="Courier New"/>
              </a:rPr>
              <a:t>  &lt;/Author&gt;</a:t>
            </a:r>
          </a:p>
          <a:p>
            <a:r>
              <a:rPr lang="en-US" sz="1400" b="1" noProof="1">
                <a:latin typeface="Courier New"/>
                <a:cs typeface="Courier New"/>
              </a:rPr>
              <a:t>  …</a:t>
            </a:r>
          </a:p>
          <a:p>
            <a:r>
              <a:rPr lang="en-US" sz="1400" b="1" noProof="1">
                <a:latin typeface="Courier New"/>
                <a:cs typeface="Courier New"/>
              </a:rPr>
              <a:t>&lt;/root&gt;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4E00DE-80C3-804B-91D0-8BBACA4BFF65}"/>
              </a:ext>
            </a:extLst>
          </p:cNvPr>
          <p:cNvSpPr/>
          <p:nvPr/>
        </p:nvSpPr>
        <p:spPr>
          <a:xfrm>
            <a:off x="457200" y="4562475"/>
            <a:ext cx="5410200" cy="2031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anchor="t">
            <a:spAutoFit/>
          </a:bodyPr>
          <a:lstStyle/>
          <a:p>
            <a:r>
              <a:rPr lang="en-US" sz="1400" noProof="1">
                <a:solidFill>
                  <a:srgbClr val="000000"/>
                </a:solidFill>
                <a:latin typeface="Courier New"/>
                <a:cs typeface="Courier New"/>
              </a:rPr>
              <a:t>&lt;</a:t>
            </a:r>
            <a:r>
              <a:rPr lang="en-US" sz="1400" b="1" noProof="1">
                <a:solidFill>
                  <a:srgbClr val="000000"/>
                </a:solidFill>
                <a:latin typeface="Courier New"/>
                <a:cs typeface="Courier New"/>
              </a:rPr>
              <a:t>!DOCTYPE courses  </a:t>
            </a:r>
            <a:br>
              <a:rPr lang="en-US" sz="1400" b="1" noProof="1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noProof="1">
                <a:solidFill>
                  <a:srgbClr val="000000"/>
                </a:solidFill>
                <a:latin typeface="Courier New"/>
                <a:cs typeface="Courier New"/>
              </a:rPr>
              <a:t>[</a:t>
            </a:r>
            <a:br>
              <a:rPr lang="en-US" sz="1400" b="1" noProof="1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noProof="1">
                <a:latin typeface="Courier New"/>
                <a:cs typeface="Courier New"/>
              </a:rPr>
              <a:t>&lt;!ELEMENT root (LearningAsset*, Author*)</a:t>
            </a:r>
          </a:p>
          <a:p>
            <a:r>
              <a:rPr lang="en-US" sz="1400" b="1" noProof="1">
                <a:latin typeface="Courier New"/>
                <a:cs typeface="Courier New"/>
              </a:rPr>
              <a:t>&lt;!ELEMENT LearningAsset (…)&gt;</a:t>
            </a:r>
          </a:p>
          <a:p>
            <a:r>
              <a:rPr lang="en-US" sz="1400" b="1" noProof="1">
                <a:latin typeface="Courier New"/>
                <a:cs typeface="Courier New"/>
              </a:rPr>
              <a:t>&lt;!ATTLIST LearningAsset assetID ID #REQUIRED&gt;</a:t>
            </a:r>
          </a:p>
          <a:p>
            <a:r>
              <a:rPr lang="en-US" sz="1400" b="1" noProof="1">
                <a:latin typeface="Courier New"/>
                <a:cs typeface="Courier New"/>
              </a:rPr>
              <a:t>&lt;!ELEMENT Author (…)&gt;</a:t>
            </a:r>
          </a:p>
          <a:p>
            <a:r>
              <a:rPr lang="en-US" sz="1400" b="1" noProof="1">
                <a:latin typeface="Courier New"/>
                <a:cs typeface="Courier New"/>
              </a:rPr>
              <a:t>&lt;!ATTLIST Author authorID ID #REQUIRED&gt;</a:t>
            </a:r>
          </a:p>
          <a:p>
            <a:r>
              <a:rPr lang="en-US" sz="1400" b="1" noProof="1">
                <a:latin typeface="Courier New"/>
                <a:cs typeface="Courier New"/>
              </a:rPr>
              <a:t>&lt;!ATTLIST LearningAsset assetIDs </a:t>
            </a:r>
            <a:r>
              <a:rPr lang="en-US" sz="1400" b="1" noProof="1">
                <a:highlight>
                  <a:srgbClr val="FFFF00"/>
                </a:highlight>
                <a:latin typeface="Courier New"/>
                <a:cs typeface="Courier New"/>
              </a:rPr>
              <a:t>IDREFS #IMPLIED</a:t>
            </a:r>
            <a:r>
              <a:rPr lang="en-US" sz="1400" b="1" noProof="1">
                <a:latin typeface="Courier New"/>
                <a:cs typeface="Courier New"/>
              </a:rPr>
              <a:t>&gt;</a:t>
            </a:r>
            <a:br>
              <a:rPr lang="en-US" sz="1400" b="1" noProof="1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noProof="1">
                <a:solidFill>
                  <a:srgbClr val="000000"/>
                </a:solidFill>
                <a:latin typeface="Courier New"/>
                <a:cs typeface="Courier New"/>
              </a:rPr>
              <a:t>]</a:t>
            </a:r>
            <a:r>
              <a:rPr lang="en-US" sz="1400" noProof="1">
                <a:solidFill>
                  <a:srgbClr val="000000"/>
                </a:solidFill>
                <a:latin typeface="Courier New"/>
                <a:cs typeface="Courier New"/>
              </a:rPr>
              <a:t>&gt;</a:t>
            </a:r>
            <a:endParaRPr lang="en-US" sz="1400" noProof="1">
              <a:latin typeface="Courier New"/>
              <a:cs typeface="Courier New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140DF8-6FF7-3941-9B33-8BF64E34DC51}"/>
              </a:ext>
            </a:extLst>
          </p:cNvPr>
          <p:cNvSpPr txBox="1"/>
          <p:nvPr/>
        </p:nvSpPr>
        <p:spPr>
          <a:xfrm>
            <a:off x="6248399" y="4800600"/>
            <a:ext cx="25375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7030A0"/>
                </a:solidFill>
              </a:rPr>
              <a:t>IDREF</a:t>
            </a:r>
            <a:r>
              <a:rPr lang="en-US" sz="1600" dirty="0">
                <a:solidFill>
                  <a:srgbClr val="7030A0"/>
                </a:solidFill>
              </a:rPr>
              <a:t> and </a:t>
            </a:r>
            <a:r>
              <a:rPr lang="en-US" sz="1600" b="1" dirty="0">
                <a:solidFill>
                  <a:srgbClr val="7030A0"/>
                </a:solidFill>
              </a:rPr>
              <a:t>IDREFS</a:t>
            </a:r>
            <a:r>
              <a:rPr lang="en-US" sz="1600" dirty="0">
                <a:solidFill>
                  <a:srgbClr val="7030A0"/>
                </a:solidFill>
              </a:rPr>
              <a:t> must have the constraint #REQUIRED or #IMPLIED (if an attribute value is not mandatory).</a:t>
            </a:r>
          </a:p>
        </p:txBody>
      </p:sp>
    </p:spTree>
    <p:extLst>
      <p:ext uri="{BB962C8B-B14F-4D97-AF65-F5344CB8AC3E}">
        <p14:creationId xmlns:p14="http://schemas.microsoft.com/office/powerpoint/2010/main" val="3403211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B535F-FC59-0B43-9C24-F1E863869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Pattern 12: Many-to-Many Junction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6025C-C2A7-8F4B-BED0-9BBD9DCF0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2.04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EC0FE-C0B5-E242-B2D0-D01F4E985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XML / DTD / XPath / Patterns / 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0D6C0-0B7D-E441-A436-857B37F14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19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562ABEF-357E-44D7-982C-367790105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" y="1061064"/>
            <a:ext cx="3803904" cy="135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9B4493C-766D-2048-A6B0-45B34E2DD254}"/>
              </a:ext>
            </a:extLst>
          </p:cNvPr>
          <p:cNvSpPr txBox="1"/>
          <p:nvPr/>
        </p:nvSpPr>
        <p:spPr>
          <a:xfrm>
            <a:off x="274717" y="2483427"/>
            <a:ext cx="6278483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en-US" sz="1400" b="1" noProof="1">
                <a:latin typeface="Courier New"/>
                <a:cs typeface="Courier New"/>
              </a:rPr>
              <a:t>&lt;root&gt;</a:t>
            </a:r>
          </a:p>
          <a:p>
            <a:r>
              <a:rPr lang="en-US" sz="1400" b="1" noProof="1">
                <a:latin typeface="Courier New"/>
                <a:cs typeface="Courier New"/>
              </a:rPr>
              <a:t>  …</a:t>
            </a:r>
          </a:p>
          <a:p>
            <a:r>
              <a:rPr lang="en-US" sz="1400" b="1" noProof="1">
                <a:latin typeface="Courier New"/>
                <a:cs typeface="Courier New"/>
              </a:rPr>
              <a:t>  &lt;LearningUnit unitID="i100"&gt;</a:t>
            </a:r>
          </a:p>
          <a:p>
            <a:r>
              <a:rPr lang="en-US" sz="1400" b="1" noProof="1">
                <a:latin typeface="Courier New"/>
                <a:cs typeface="Courier New"/>
              </a:rPr>
              <a:t>    …</a:t>
            </a:r>
          </a:p>
          <a:p>
            <a:r>
              <a:rPr lang="en-US" sz="1400" b="1" noProof="1">
                <a:latin typeface="Courier New"/>
                <a:cs typeface="Courier New"/>
              </a:rPr>
              <a:t>  &lt;/LearningUnit&gt;</a:t>
            </a:r>
          </a:p>
          <a:p>
            <a:r>
              <a:rPr lang="en-US" sz="1400" b="1" noProof="1">
                <a:latin typeface="Courier New"/>
                <a:cs typeface="Courier New"/>
              </a:rPr>
              <a:t>  &lt;LearningUnit unitID="i200"&gt;</a:t>
            </a:r>
          </a:p>
          <a:p>
            <a:r>
              <a:rPr lang="en-US" sz="1400" b="1" noProof="1">
                <a:latin typeface="Courier New"/>
                <a:cs typeface="Courier New"/>
              </a:rPr>
              <a:t>    …</a:t>
            </a:r>
          </a:p>
          <a:p>
            <a:r>
              <a:rPr lang="en-US" sz="1400" b="1" noProof="1">
                <a:latin typeface="Courier New"/>
                <a:cs typeface="Courier New"/>
              </a:rPr>
              <a:t>  &lt;/LearningUnit&gt;</a:t>
            </a:r>
          </a:p>
          <a:p>
            <a:r>
              <a:rPr lang="en-US" sz="1400" b="1" noProof="1">
                <a:latin typeface="Courier New"/>
                <a:cs typeface="Courier New"/>
              </a:rPr>
              <a:t>  &lt;Lesson lessonID="i1"&gt;</a:t>
            </a:r>
          </a:p>
          <a:p>
            <a:r>
              <a:rPr lang="en-US" sz="1400" b="1" noProof="1">
                <a:latin typeface="Courier New"/>
                <a:cs typeface="Courier New"/>
              </a:rPr>
              <a:t>    …</a:t>
            </a:r>
          </a:p>
          <a:p>
            <a:r>
              <a:rPr lang="en-US" sz="1400" b="1" noProof="1">
                <a:latin typeface="Courier New"/>
                <a:cs typeface="Courier New"/>
              </a:rPr>
              <a:t>  &lt;/Lesson&gt;</a:t>
            </a:r>
          </a:p>
          <a:p>
            <a:r>
              <a:rPr lang="en-US" sz="1400" b="1" noProof="1">
                <a:latin typeface="Courier New"/>
                <a:cs typeface="Courier New"/>
              </a:rPr>
              <a:t>  &lt;Lesson lessonID="i3"&gt;</a:t>
            </a:r>
          </a:p>
          <a:p>
            <a:r>
              <a:rPr lang="en-US" sz="1400" b="1" noProof="1">
                <a:latin typeface="Courier New"/>
                <a:cs typeface="Courier New"/>
              </a:rPr>
              <a:t>  &lt;/Lesson&gt;</a:t>
            </a:r>
          </a:p>
          <a:p>
            <a:r>
              <a:rPr lang="en-US" sz="1400" b="1" noProof="1">
                <a:latin typeface="Courier New"/>
                <a:cs typeface="Courier New"/>
              </a:rPr>
              <a:t>  &lt;Content lessonID = "i1" unitID = "i100" /&gt;</a:t>
            </a:r>
          </a:p>
          <a:p>
            <a:r>
              <a:rPr lang="en-US" sz="1400" b="1" noProof="1">
                <a:latin typeface="Courier New"/>
                <a:cs typeface="Courier New"/>
              </a:rPr>
              <a:t>  &lt;Content lessonID = "i1" unitID = "i200" /&gt;</a:t>
            </a:r>
          </a:p>
          <a:p>
            <a:r>
              <a:rPr lang="en-US" sz="1400" b="1" noProof="1">
                <a:latin typeface="Courier New"/>
                <a:cs typeface="Courier New"/>
              </a:rPr>
              <a:t>  &lt;Content lessonID = "i2" unitID = "i100" /&gt;</a:t>
            </a:r>
          </a:p>
          <a:p>
            <a:r>
              <a:rPr lang="en-US" sz="1400" b="1" noProof="1">
                <a:latin typeface="Courier New"/>
                <a:cs typeface="Courier New"/>
              </a:rPr>
              <a:t>  …</a:t>
            </a:r>
          </a:p>
          <a:p>
            <a:r>
              <a:rPr lang="en-US" sz="1400" b="1" noProof="1">
                <a:latin typeface="Courier New"/>
                <a:cs typeface="Courier New"/>
              </a:rPr>
              <a:t>&lt;/root&gt;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BEF15B-9A25-B741-8AC1-0F0158965CA3}"/>
              </a:ext>
            </a:extLst>
          </p:cNvPr>
          <p:cNvSpPr txBox="1"/>
          <p:nvPr/>
        </p:nvSpPr>
        <p:spPr>
          <a:xfrm>
            <a:off x="4317607" y="1529892"/>
            <a:ext cx="4562067" cy="17081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&lt;!DOCTYPE </a:t>
            </a:r>
            <a:r>
              <a:rPr lang="en-US" sz="105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[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&lt;!ELEMENT </a:t>
            </a:r>
            <a:r>
              <a:rPr lang="en-US" sz="105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(…)&gt;</a:t>
            </a:r>
          </a:p>
          <a:p>
            <a:r>
              <a:rPr lang="en-US" sz="1050" b="1" dirty="0">
                <a:latin typeface="Courier New"/>
                <a:cs typeface="Courier New"/>
              </a:rPr>
              <a:t>  &lt;!ELEMENT LearningUnit (…)&gt;</a:t>
            </a:r>
            <a:endParaRPr lang="en-US" sz="105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b="1" dirty="0">
                <a:latin typeface="Courier New"/>
                <a:cs typeface="Courier New"/>
              </a:rPr>
              <a:t>  &lt;!ATTLIST LearningUnit unitID ID #required&gt;</a:t>
            </a:r>
          </a:p>
          <a:p>
            <a:r>
              <a:rPr lang="en-US" sz="1050" b="1" dirty="0">
                <a:latin typeface="Courier New"/>
                <a:cs typeface="Courier New"/>
              </a:rPr>
              <a:t>  &lt;!ELEMENT Lesson (…)&gt;</a:t>
            </a:r>
            <a:endParaRPr lang="en-US" sz="1050" dirty="0">
              <a:ea typeface="+mn-lt"/>
              <a:cs typeface="+mn-lt"/>
            </a:endParaRPr>
          </a:p>
          <a:p>
            <a:r>
              <a:rPr lang="en-US" sz="1050" b="1" dirty="0">
                <a:latin typeface="Courier New"/>
                <a:cs typeface="Courier New"/>
              </a:rPr>
              <a:t>  &lt;!ATTLIST Lesson lessonID ID #required&gt;</a:t>
            </a:r>
            <a:endParaRPr lang="en-US" sz="1050" dirty="0">
              <a:ea typeface="+mn-lt"/>
              <a:cs typeface="+mn-lt"/>
            </a:endParaRPr>
          </a:p>
          <a:p>
            <a:r>
              <a:rPr lang="en-US" sz="1050" b="1" dirty="0">
                <a:latin typeface="Courier New"/>
                <a:cs typeface="Courier New"/>
              </a:rPr>
              <a:t>  &lt;!ELEMENT Content&gt;</a:t>
            </a:r>
          </a:p>
          <a:p>
            <a:r>
              <a:rPr lang="en-US" sz="1050" b="1" dirty="0">
                <a:latin typeface="Courier New"/>
                <a:cs typeface="Courier New"/>
              </a:rPr>
              <a:t>  &lt;!ATTLIST Content lessonID IDREF #required&gt;</a:t>
            </a:r>
          </a:p>
          <a:p>
            <a:r>
              <a:rPr lang="en-US" sz="1050" b="1" dirty="0">
                <a:latin typeface="Courier New"/>
                <a:cs typeface="Courier New"/>
              </a:rPr>
              <a:t>  &lt;!ATTLIST Content unitID IDREF #required&gt;</a:t>
            </a:r>
            <a:endParaRPr lang="en-US" sz="105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]&gt;</a:t>
            </a:r>
          </a:p>
        </p:txBody>
      </p:sp>
    </p:spTree>
    <p:extLst>
      <p:ext uri="{BB962C8B-B14F-4D97-AF65-F5344CB8AC3E}">
        <p14:creationId xmlns:p14="http://schemas.microsoft.com/office/powerpoint/2010/main" val="327226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Expressing a Conceptual model in xml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XML / DTD / XPath / Patterns / R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2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2.04</a:t>
            </a:r>
          </a:p>
        </p:txBody>
      </p:sp>
    </p:spTree>
    <p:extLst>
      <p:ext uri="{BB962C8B-B14F-4D97-AF65-F5344CB8AC3E}">
        <p14:creationId xmlns:p14="http://schemas.microsoft.com/office/powerpoint/2010/main" val="1908536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B535F-FC59-0B43-9C24-F1E863869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Pattern 13: Taxonomy / Repeated Attributes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6025C-C2A7-8F4B-BED0-9BBD9DCF0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2.04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EC0FE-C0B5-E242-B2D0-D01F4E985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XML / DTD / XPath / Patterns / 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0D6C0-0B7D-E441-A436-857B37F14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20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D2CF34-45C3-2649-A776-D1AC8CC9C699}"/>
              </a:ext>
            </a:extLst>
          </p:cNvPr>
          <p:cNvSpPr txBox="1"/>
          <p:nvPr/>
        </p:nvSpPr>
        <p:spPr>
          <a:xfrm>
            <a:off x="297961" y="3962400"/>
            <a:ext cx="4194335" cy="24929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en-US" sz="1200" b="1" noProof="1">
                <a:latin typeface="Courier New"/>
                <a:cs typeface="Courier New"/>
              </a:rPr>
              <a:t>&lt;root&gt;</a:t>
            </a:r>
          </a:p>
          <a:p>
            <a:r>
              <a:rPr lang="en-US" sz="1200" b="1" noProof="1">
                <a:latin typeface="Courier New"/>
                <a:cs typeface="Courier New"/>
              </a:rPr>
              <a:t>  &lt;SlideDeck assetID="a100" authorID="a1"&gt;</a:t>
            </a:r>
          </a:p>
          <a:p>
            <a:r>
              <a:rPr lang="en-US" sz="1200" b="1" noProof="1">
                <a:latin typeface="Courier New"/>
                <a:cs typeface="Courier New"/>
              </a:rPr>
              <a:t>    &lt;title&gt;The Delphi Method&lt;/title&gt;</a:t>
            </a:r>
          </a:p>
          <a:p>
            <a:r>
              <a:rPr lang="en-US" sz="1200" b="1" noProof="1">
                <a:latin typeface="Courier New"/>
                <a:cs typeface="Courier New"/>
              </a:rPr>
              <a:t>    &lt;url&gt;…&lt;/url&gt;</a:t>
            </a:r>
          </a:p>
          <a:p>
            <a:r>
              <a:rPr lang="en-US" sz="1200" b="1" noProof="1">
                <a:latin typeface="Courier New"/>
                <a:cs typeface="Courier New"/>
              </a:rPr>
              <a:t>    &lt;filetype&gt;pptx&lt;/filetype&gt;</a:t>
            </a:r>
          </a:p>
          <a:p>
            <a:r>
              <a:rPr lang="en-US" sz="1200" b="1" noProof="1">
                <a:latin typeface="Courier New"/>
                <a:cs typeface="Courier New"/>
              </a:rPr>
              <a:t>  &lt;/SlideDeck&gt;</a:t>
            </a:r>
          </a:p>
          <a:p>
            <a:r>
              <a:rPr lang="en-US" sz="1200" b="1" noProof="1">
                <a:latin typeface="Courier New"/>
                <a:cs typeface="Courier New"/>
              </a:rPr>
              <a:t>  </a:t>
            </a:r>
            <a:r>
              <a:rPr lang="en-US" sz="1200" b="1" noProof="1">
                <a:solidFill>
                  <a:schemeClr val="accent5">
                    <a:lumMod val="75000"/>
                  </a:schemeClr>
                </a:solidFill>
                <a:latin typeface="Courier New"/>
                <a:cs typeface="Courier New"/>
              </a:rPr>
              <a:t>&lt;Video assetID="</a:t>
            </a:r>
            <a:r>
              <a:rPr lang="en-US" sz="1200" b="1" noProof="1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  <a:latin typeface="Courier New"/>
                <a:cs typeface="Courier New"/>
              </a:rPr>
              <a:t>a502</a:t>
            </a:r>
            <a:r>
              <a:rPr lang="en-US" sz="1200" b="1" noProof="1">
                <a:solidFill>
                  <a:schemeClr val="accent5">
                    <a:lumMod val="75000"/>
                  </a:schemeClr>
                </a:solidFill>
                <a:latin typeface="Courier New"/>
                <a:cs typeface="Courier New"/>
              </a:rPr>
              <a:t>" authorID="a1"&gt;</a:t>
            </a:r>
          </a:p>
          <a:p>
            <a:r>
              <a:rPr lang="en-US" sz="1200" b="1" noProof="1">
                <a:solidFill>
                  <a:schemeClr val="accent5">
                    <a:lumMod val="75000"/>
                  </a:schemeClr>
                </a:solidFill>
                <a:latin typeface="Courier New"/>
                <a:cs typeface="Courier New"/>
              </a:rPr>
              <a:t>    &lt;title&gt;Estimating Samples&lt;/title&gt;</a:t>
            </a:r>
          </a:p>
          <a:p>
            <a:r>
              <a:rPr lang="en-US" sz="1200" b="1" noProof="1">
                <a:solidFill>
                  <a:schemeClr val="accent5">
                    <a:lumMod val="75000"/>
                  </a:schemeClr>
                </a:solidFill>
                <a:latin typeface="Courier New"/>
                <a:cs typeface="Courier New"/>
              </a:rPr>
              <a:t>    &lt;url&gt;…&lt;/url&gt;</a:t>
            </a:r>
          </a:p>
          <a:p>
            <a:r>
              <a:rPr lang="en-US" sz="1200" b="1" noProof="1">
                <a:solidFill>
                  <a:schemeClr val="accent5">
                    <a:lumMod val="75000"/>
                  </a:schemeClr>
                </a:solidFill>
                <a:latin typeface="Courier New"/>
                <a:cs typeface="Courier New"/>
              </a:rPr>
              <a:t>    &lt;platform&gt;Kaltura&lt;/platform&gt;</a:t>
            </a:r>
          </a:p>
          <a:p>
            <a:r>
              <a:rPr lang="en-US" sz="1200" b="1" noProof="1">
                <a:solidFill>
                  <a:schemeClr val="accent5">
                    <a:lumMod val="75000"/>
                  </a:schemeClr>
                </a:solidFill>
                <a:latin typeface="Courier New"/>
                <a:cs typeface="Courier New"/>
              </a:rPr>
              <a:t>  &lt;/Video&gt;</a:t>
            </a:r>
          </a:p>
          <a:p>
            <a:r>
              <a:rPr lang="en-US" sz="1200" b="1" noProof="1">
                <a:latin typeface="Courier New"/>
                <a:cs typeface="Courier New"/>
              </a:rPr>
              <a:t>…</a:t>
            </a:r>
          </a:p>
          <a:p>
            <a:r>
              <a:rPr lang="en-US" sz="1200" b="1" noProof="1">
                <a:latin typeface="Courier New"/>
                <a:cs typeface="Courier New"/>
              </a:rPr>
              <a:t>&lt;/root&gt;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F131084-6039-423D-846F-AA0A0B97D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45063"/>
            <a:ext cx="3984737" cy="189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C230BB0-CEA3-4141-BF5A-025FC91095C4}"/>
              </a:ext>
            </a:extLst>
          </p:cNvPr>
          <p:cNvSpPr txBox="1"/>
          <p:nvPr/>
        </p:nvSpPr>
        <p:spPr>
          <a:xfrm>
            <a:off x="4572000" y="1524000"/>
            <a:ext cx="4274039" cy="2123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en-US" sz="1100" noProof="1">
                <a:solidFill>
                  <a:srgbClr val="000000"/>
                </a:solidFill>
                <a:latin typeface="Courier New"/>
                <a:cs typeface="Courier New"/>
              </a:rPr>
              <a:t>&lt;</a:t>
            </a:r>
            <a:r>
              <a:rPr lang="en-US" sz="1100" b="1" noProof="1">
                <a:solidFill>
                  <a:srgbClr val="000000"/>
                </a:solidFill>
                <a:latin typeface="Courier New"/>
                <a:cs typeface="Courier New"/>
              </a:rPr>
              <a:t>!DOCTYPE courses  </a:t>
            </a:r>
            <a:br>
              <a:rPr lang="en-US" sz="1100" b="1" noProof="1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100" b="1" noProof="1">
                <a:solidFill>
                  <a:srgbClr val="000000"/>
                </a:solidFill>
                <a:latin typeface="Courier New"/>
                <a:cs typeface="Courier New"/>
              </a:rPr>
              <a:t>[</a:t>
            </a:r>
            <a:br>
              <a:rPr lang="en-US" sz="1100" b="1" noProof="1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100" b="1" noProof="1">
                <a:latin typeface="Courier New"/>
                <a:cs typeface="Courier New"/>
              </a:rPr>
              <a:t>&lt;!ELEMENT root ((SlideDeck|Video)*, Author*)&gt;</a:t>
            </a:r>
          </a:p>
          <a:p>
            <a:r>
              <a:rPr lang="en-US" sz="1100" b="1" noProof="1">
                <a:latin typeface="Courier New"/>
                <a:cs typeface="Courier New"/>
              </a:rPr>
              <a:t>&lt;!ELEMENT Video (…)&gt;</a:t>
            </a:r>
          </a:p>
          <a:p>
            <a:r>
              <a:rPr lang="en-US" sz="1100" b="1" noProof="1">
                <a:latin typeface="Courier New"/>
                <a:cs typeface="Courier New"/>
              </a:rPr>
              <a:t>&lt;!ATTLIST Video assetID ID #REQUIRED&gt;</a:t>
            </a:r>
          </a:p>
          <a:p>
            <a:r>
              <a:rPr lang="en-US" sz="1100" b="1" noProof="1">
                <a:latin typeface="Courier New"/>
                <a:cs typeface="Courier New"/>
              </a:rPr>
              <a:t>&lt;!ATTLIST Video authorID </a:t>
            </a:r>
            <a:r>
              <a:rPr lang="en-US" sz="1100" b="1" noProof="1">
                <a:highlight>
                  <a:srgbClr val="FFFF00"/>
                </a:highlight>
                <a:latin typeface="Courier New"/>
                <a:cs typeface="Courier New"/>
              </a:rPr>
              <a:t>IDREF #REQUIRED</a:t>
            </a:r>
            <a:r>
              <a:rPr lang="en-US" sz="1100" b="1" noProof="1">
                <a:latin typeface="Courier New"/>
                <a:cs typeface="Courier New"/>
              </a:rPr>
              <a:t>&gt;</a:t>
            </a:r>
          </a:p>
          <a:p>
            <a:r>
              <a:rPr lang="en-US" sz="1100" b="1" noProof="1">
                <a:latin typeface="Courier New"/>
                <a:cs typeface="Courier New"/>
              </a:rPr>
              <a:t>…</a:t>
            </a:r>
          </a:p>
          <a:p>
            <a:r>
              <a:rPr lang="en-US" sz="1100" b="1" noProof="1">
                <a:latin typeface="Courier New"/>
                <a:cs typeface="Courier New"/>
              </a:rPr>
              <a:t>&lt;!ELEMENT Author (…)&gt;</a:t>
            </a:r>
          </a:p>
          <a:p>
            <a:r>
              <a:rPr lang="en-US" sz="1100" b="1" noProof="1">
                <a:latin typeface="Courier New"/>
                <a:cs typeface="Courier New"/>
              </a:rPr>
              <a:t>&lt;!ATTLIST Author authorID ID #REQUIRED&gt;</a:t>
            </a:r>
          </a:p>
          <a:p>
            <a:r>
              <a:rPr lang="en-US" sz="1100" b="1" noProof="1">
                <a:latin typeface="Courier New"/>
                <a:cs typeface="Courier New"/>
              </a:rPr>
              <a:t>…</a:t>
            </a:r>
            <a:br>
              <a:rPr lang="en-US" sz="1100" b="1" noProof="1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100" b="1" noProof="1">
                <a:solidFill>
                  <a:srgbClr val="000000"/>
                </a:solidFill>
                <a:latin typeface="Courier New"/>
                <a:cs typeface="Courier New"/>
              </a:rPr>
              <a:t>]</a:t>
            </a:r>
            <a:r>
              <a:rPr lang="en-US" sz="1100" noProof="1">
                <a:solidFill>
                  <a:srgbClr val="000000"/>
                </a:solidFill>
                <a:latin typeface="Courier New"/>
                <a:cs typeface="Courier New"/>
              </a:rPr>
              <a:t>&gt;</a:t>
            </a:r>
            <a:endParaRPr lang="en-US" sz="1100" noProof="1">
              <a:latin typeface="Courier New"/>
              <a:cs typeface="Courier New"/>
            </a:endParaRPr>
          </a:p>
          <a:p>
            <a:endParaRPr lang="en-US" sz="1100" b="1" noProof="1">
              <a:solidFill>
                <a:schemeClr val="bg2">
                  <a:lumMod val="50000"/>
                </a:schemeClr>
              </a:solidFill>
              <a:latin typeface="Courier New"/>
              <a:cs typeface="Courier New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BDEFFC-61BF-4BC7-A338-4AA66B2F64DE}"/>
              </a:ext>
            </a:extLst>
          </p:cNvPr>
          <p:cNvSpPr txBox="1"/>
          <p:nvPr/>
        </p:nvSpPr>
        <p:spPr>
          <a:xfrm>
            <a:off x="228600" y="3544163"/>
            <a:ext cx="3136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Strategy A: Repeated Attributes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16A5F1-4409-4D17-8D8B-A4C2BBEFB28C}"/>
              </a:ext>
            </a:extLst>
          </p:cNvPr>
          <p:cNvSpPr/>
          <p:nvPr/>
        </p:nvSpPr>
        <p:spPr>
          <a:xfrm>
            <a:off x="457200" y="5097377"/>
            <a:ext cx="3886200" cy="9986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B68729-E5F5-41A6-9C3A-E8D4FB1B0608}"/>
              </a:ext>
            </a:extLst>
          </p:cNvPr>
          <p:cNvSpPr txBox="1"/>
          <p:nvPr/>
        </p:nvSpPr>
        <p:spPr>
          <a:xfrm>
            <a:off x="4876800" y="3872806"/>
            <a:ext cx="358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LearningAsset</a:t>
            </a:r>
            <a:r>
              <a:rPr lang="en-US" dirty="0"/>
              <a:t> is an abstract class which means that there are no instances of that class and only instances of the subclasses. So, there is no </a:t>
            </a:r>
            <a:r>
              <a:rPr lang="en-US" i="1" dirty="0"/>
              <a:t>LearningAsset</a:t>
            </a:r>
            <a:r>
              <a:rPr lang="en-US" dirty="0"/>
              <a:t> element needed in the XML. The relationship to </a:t>
            </a:r>
            <a:r>
              <a:rPr lang="en-US" i="1" dirty="0"/>
              <a:t>Author</a:t>
            </a:r>
            <a:r>
              <a:rPr lang="en-US" dirty="0"/>
              <a:t> is implemented in each subclass element.</a:t>
            </a:r>
          </a:p>
        </p:txBody>
      </p:sp>
    </p:spTree>
    <p:extLst>
      <p:ext uri="{BB962C8B-B14F-4D97-AF65-F5344CB8AC3E}">
        <p14:creationId xmlns:p14="http://schemas.microsoft.com/office/powerpoint/2010/main" val="5325293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B535F-FC59-0B43-9C24-F1E863869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Pattern 14: Taxonomy / Connected Classes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6025C-C2A7-8F4B-BED0-9BBD9DCF0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2.04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EC0FE-C0B5-E242-B2D0-D01F4E985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XML / DTD / XPath / Patterns / 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0D6C0-0B7D-E441-A436-857B37F14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21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D2CF34-45C3-2649-A776-D1AC8CC9C699}"/>
              </a:ext>
            </a:extLst>
          </p:cNvPr>
          <p:cNvSpPr txBox="1"/>
          <p:nvPr/>
        </p:nvSpPr>
        <p:spPr>
          <a:xfrm>
            <a:off x="304800" y="3346946"/>
            <a:ext cx="4350239" cy="29700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en-US" sz="1100" noProof="1">
                <a:solidFill>
                  <a:srgbClr val="000000"/>
                </a:solidFill>
                <a:latin typeface="Courier New"/>
                <a:cs typeface="Courier New"/>
              </a:rPr>
              <a:t>&lt;</a:t>
            </a:r>
            <a:r>
              <a:rPr lang="en-US" sz="1100" b="1" noProof="1">
                <a:solidFill>
                  <a:srgbClr val="000000"/>
                </a:solidFill>
                <a:latin typeface="Courier New"/>
                <a:cs typeface="Courier New"/>
              </a:rPr>
              <a:t>!DOCTYPE courses  </a:t>
            </a:r>
            <a:br>
              <a:rPr lang="en-US" sz="1100" b="1" noProof="1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100" b="1" noProof="1">
                <a:solidFill>
                  <a:srgbClr val="000000"/>
                </a:solidFill>
                <a:latin typeface="Courier New"/>
                <a:cs typeface="Courier New"/>
              </a:rPr>
              <a:t>[</a:t>
            </a:r>
            <a:br>
              <a:rPr lang="en-US" sz="1100" b="1" noProof="1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100" b="1" noProof="1">
                <a:latin typeface="Courier New"/>
                <a:cs typeface="Courier New"/>
              </a:rPr>
              <a:t>&lt;!ELEMENT root (((LearningAsset|SlideDeck)|</a:t>
            </a:r>
          </a:p>
          <a:p>
            <a:r>
              <a:rPr lang="en-US" sz="1100" b="1" noProof="1">
                <a:latin typeface="Courier New"/>
                <a:cs typeface="Courier New"/>
              </a:rPr>
              <a:t>                 (LearningAsset|Video))*,</a:t>
            </a:r>
          </a:p>
          <a:p>
            <a:r>
              <a:rPr lang="en-US" sz="1100" b="1" noProof="1">
                <a:latin typeface="Courier New"/>
                <a:cs typeface="Courier New"/>
              </a:rPr>
              <a:t>                  Author*)</a:t>
            </a:r>
          </a:p>
          <a:p>
            <a:r>
              <a:rPr lang="en-US" sz="1100" b="1" noProof="1">
                <a:latin typeface="Courier New"/>
                <a:cs typeface="Courier New"/>
              </a:rPr>
              <a:t>&lt;!ELEMENT LearningAsset (…)&gt;</a:t>
            </a:r>
          </a:p>
          <a:p>
            <a:r>
              <a:rPr lang="en-US" sz="1100" b="1" noProof="1">
                <a:latin typeface="Courier New"/>
                <a:cs typeface="Courier New"/>
              </a:rPr>
              <a:t>&lt;!ATTLIST LearningAsset assetID ID #REQUIRED&gt;</a:t>
            </a:r>
          </a:p>
          <a:p>
            <a:r>
              <a:rPr lang="en-US" sz="1100" b="1" noProof="1">
                <a:latin typeface="Courier New"/>
                <a:cs typeface="Courier New"/>
              </a:rPr>
              <a:t>&lt;!ATTLIST LearningAsset authorID </a:t>
            </a:r>
            <a:r>
              <a:rPr lang="en-US" sz="1100" b="1" noProof="1">
                <a:highlight>
                  <a:srgbClr val="FFFF00"/>
                </a:highlight>
                <a:latin typeface="Courier New"/>
                <a:cs typeface="Courier New"/>
              </a:rPr>
              <a:t>IDREF #REQUIRED</a:t>
            </a:r>
            <a:r>
              <a:rPr lang="en-US" sz="1100" b="1" noProof="1">
                <a:latin typeface="Courier New"/>
                <a:cs typeface="Courier New"/>
              </a:rPr>
              <a:t>&gt;</a:t>
            </a:r>
          </a:p>
          <a:p>
            <a:r>
              <a:rPr lang="en-US" sz="1100" b="1" noProof="1">
                <a:latin typeface="Courier New"/>
                <a:cs typeface="Courier New"/>
              </a:rPr>
              <a:t>&lt;!ELEMENT Video url,runtime,…)&gt;</a:t>
            </a:r>
          </a:p>
          <a:p>
            <a:r>
              <a:rPr lang="en-US" sz="1100" b="1" noProof="1">
                <a:latin typeface="Courier New"/>
                <a:cs typeface="Courier New"/>
              </a:rPr>
              <a:t>&lt;!ATTLIST Video </a:t>
            </a:r>
            <a:r>
              <a:rPr lang="en-US" sz="1100" b="1" noProof="1">
                <a:highlight>
                  <a:srgbClr val="00FF00"/>
                </a:highlight>
                <a:latin typeface="Courier New"/>
                <a:cs typeface="Courier New"/>
              </a:rPr>
              <a:t>assetIDREF</a:t>
            </a:r>
            <a:r>
              <a:rPr lang="en-US" sz="1100" b="1" noProof="1">
                <a:latin typeface="Courier New"/>
                <a:cs typeface="Courier New"/>
              </a:rPr>
              <a:t> </a:t>
            </a:r>
            <a:r>
              <a:rPr lang="en-US" sz="1100" b="1" noProof="1">
                <a:highlight>
                  <a:srgbClr val="FFFF00"/>
                </a:highlight>
                <a:latin typeface="Courier New"/>
                <a:cs typeface="Courier New"/>
              </a:rPr>
              <a:t>IDREF #REQUIRED</a:t>
            </a:r>
            <a:r>
              <a:rPr lang="en-US" sz="1100" b="1" noProof="1">
                <a:latin typeface="Courier New"/>
                <a:cs typeface="Courier New"/>
              </a:rPr>
              <a:t>&gt;</a:t>
            </a:r>
          </a:p>
          <a:p>
            <a:endParaRPr lang="en-US" sz="1100" b="1" noProof="1">
              <a:latin typeface="Courier New"/>
              <a:cs typeface="Courier New"/>
            </a:endParaRPr>
          </a:p>
          <a:p>
            <a:r>
              <a:rPr lang="en-US" sz="1100" b="1" noProof="1">
                <a:latin typeface="Courier New"/>
                <a:cs typeface="Courier New"/>
              </a:rPr>
              <a:t>…</a:t>
            </a:r>
          </a:p>
          <a:p>
            <a:r>
              <a:rPr lang="en-US" sz="1100" b="1" noProof="1">
                <a:latin typeface="Courier New"/>
                <a:cs typeface="Courier New"/>
              </a:rPr>
              <a:t>&lt;!ELEMENT Author (…)&gt;</a:t>
            </a:r>
          </a:p>
          <a:p>
            <a:r>
              <a:rPr lang="en-US" sz="1100" b="1" noProof="1">
                <a:latin typeface="Courier New"/>
                <a:cs typeface="Courier New"/>
              </a:rPr>
              <a:t>&lt;!ATTLIST Author authorID ID #REQUIRED&gt;</a:t>
            </a:r>
          </a:p>
          <a:p>
            <a:r>
              <a:rPr lang="en-US" sz="1100" b="1" noProof="1">
                <a:latin typeface="Courier New"/>
                <a:cs typeface="Courier New"/>
              </a:rPr>
              <a:t>…</a:t>
            </a:r>
            <a:br>
              <a:rPr lang="en-US" sz="1100" b="1" noProof="1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100" b="1" noProof="1">
                <a:solidFill>
                  <a:srgbClr val="000000"/>
                </a:solidFill>
                <a:latin typeface="Courier New"/>
                <a:cs typeface="Courier New"/>
              </a:rPr>
              <a:t>]</a:t>
            </a:r>
            <a:r>
              <a:rPr lang="en-US" sz="1100" noProof="1">
                <a:solidFill>
                  <a:srgbClr val="000000"/>
                </a:solidFill>
                <a:latin typeface="Courier New"/>
                <a:cs typeface="Courier New"/>
              </a:rPr>
              <a:t>&gt;</a:t>
            </a:r>
            <a:endParaRPr lang="en-US" sz="1100" noProof="1">
              <a:latin typeface="Courier New"/>
              <a:cs typeface="Courier New"/>
            </a:endParaRPr>
          </a:p>
          <a:p>
            <a:endParaRPr lang="en-US" sz="1100" b="1" noProof="1">
              <a:latin typeface="Courier New"/>
              <a:cs typeface="Courier New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F131084-6039-423D-846F-AA0A0B97D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45063"/>
            <a:ext cx="3984737" cy="189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C230BB0-CEA3-4141-BF5A-025FC91095C4}"/>
              </a:ext>
            </a:extLst>
          </p:cNvPr>
          <p:cNvSpPr txBox="1"/>
          <p:nvPr/>
        </p:nvSpPr>
        <p:spPr>
          <a:xfrm>
            <a:off x="4724400" y="1499548"/>
            <a:ext cx="4274039" cy="31393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en-US" sz="1100" b="1" noProof="1">
                <a:solidFill>
                  <a:schemeClr val="bg2">
                    <a:lumMod val="50000"/>
                  </a:schemeClr>
                </a:solidFill>
                <a:latin typeface="Courier New"/>
                <a:cs typeface="Courier New"/>
              </a:rPr>
              <a:t>&lt;root&gt;</a:t>
            </a:r>
          </a:p>
          <a:p>
            <a:r>
              <a:rPr lang="en-US" sz="1100" b="1" noProof="1">
                <a:solidFill>
                  <a:schemeClr val="bg2">
                    <a:lumMod val="50000"/>
                  </a:schemeClr>
                </a:solidFill>
                <a:latin typeface="Courier New"/>
                <a:cs typeface="Courier New"/>
              </a:rPr>
              <a:t>  &lt;LearningAsset assetID="</a:t>
            </a:r>
            <a:r>
              <a:rPr lang="en-US" sz="1100" b="1" noProof="1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Courier New"/>
                <a:cs typeface="Courier New"/>
              </a:rPr>
              <a:t>a100</a:t>
            </a:r>
            <a:r>
              <a:rPr lang="en-US" sz="1100" b="1" noProof="1">
                <a:solidFill>
                  <a:schemeClr val="bg2">
                    <a:lumMod val="50000"/>
                  </a:schemeClr>
                </a:solidFill>
                <a:latin typeface="Courier New"/>
                <a:cs typeface="Courier New"/>
              </a:rPr>
              <a:t>" authorID="a1"&gt;</a:t>
            </a:r>
          </a:p>
          <a:p>
            <a:r>
              <a:rPr lang="en-US" sz="1100" b="1" noProof="1">
                <a:solidFill>
                  <a:schemeClr val="bg2">
                    <a:lumMod val="50000"/>
                  </a:schemeClr>
                </a:solidFill>
                <a:latin typeface="Courier New"/>
                <a:cs typeface="Courier New"/>
              </a:rPr>
              <a:t>    &lt;title&gt;The Delphi Method&lt;/title&gt;</a:t>
            </a:r>
          </a:p>
          <a:p>
            <a:r>
              <a:rPr lang="en-US" sz="1100" b="1" noProof="1">
                <a:solidFill>
                  <a:schemeClr val="bg2">
                    <a:lumMod val="50000"/>
                  </a:schemeClr>
                </a:solidFill>
                <a:latin typeface="Courier New"/>
                <a:cs typeface="Courier New"/>
              </a:rPr>
              <a:t>  &lt;/LearningAsset&gt;  </a:t>
            </a:r>
            <a:endParaRPr lang="en-US" sz="1100" b="1" noProof="1">
              <a:solidFill>
                <a:schemeClr val="bg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noProof="1">
                <a:solidFill>
                  <a:schemeClr val="bg2">
                    <a:lumMod val="50000"/>
                  </a:schemeClr>
                </a:solidFill>
                <a:latin typeface="Courier New"/>
                <a:cs typeface="Courier New"/>
              </a:rPr>
              <a:t>  &lt;SlideDeck assetID="</a:t>
            </a:r>
            <a:r>
              <a:rPr lang="en-US" sz="1100" b="1" noProof="1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Courier New"/>
                <a:cs typeface="Courier New"/>
              </a:rPr>
              <a:t>a100</a:t>
            </a:r>
            <a:r>
              <a:rPr lang="en-US" sz="1100" b="1" noProof="1">
                <a:solidFill>
                  <a:schemeClr val="bg2">
                    <a:lumMod val="50000"/>
                  </a:schemeClr>
                </a:solidFill>
                <a:latin typeface="Courier New"/>
                <a:cs typeface="Courier New"/>
              </a:rPr>
              <a:t>"&gt;</a:t>
            </a:r>
          </a:p>
          <a:p>
            <a:r>
              <a:rPr lang="en-US" sz="1100" b="1" noProof="1">
                <a:solidFill>
                  <a:schemeClr val="bg2">
                    <a:lumMod val="50000"/>
                  </a:schemeClr>
                </a:solidFill>
                <a:latin typeface="Courier New"/>
                <a:cs typeface="Courier New"/>
              </a:rPr>
              <a:t>    &lt;url&gt;…&lt;/url&gt;</a:t>
            </a:r>
          </a:p>
          <a:p>
            <a:r>
              <a:rPr lang="en-US" sz="1100" b="1" noProof="1">
                <a:solidFill>
                  <a:schemeClr val="bg2">
                    <a:lumMod val="50000"/>
                  </a:schemeClr>
                </a:solidFill>
                <a:latin typeface="Courier New"/>
                <a:cs typeface="Courier New"/>
              </a:rPr>
              <a:t>    &lt;filetype&gt;pptx&lt;/filetype&gt;</a:t>
            </a:r>
          </a:p>
          <a:p>
            <a:r>
              <a:rPr lang="en-US" sz="1100" b="1" noProof="1">
                <a:solidFill>
                  <a:schemeClr val="bg2">
                    <a:lumMod val="50000"/>
                  </a:schemeClr>
                </a:solidFill>
                <a:latin typeface="Courier New"/>
                <a:cs typeface="Courier New"/>
              </a:rPr>
              <a:t>  &lt;/SlideDeck&gt;</a:t>
            </a:r>
          </a:p>
          <a:p>
            <a:endParaRPr lang="en-US" sz="1100" b="1" noProof="1">
              <a:solidFill>
                <a:schemeClr val="bg2">
                  <a:lumMod val="50000"/>
                </a:schemeClr>
              </a:solidFill>
              <a:latin typeface="Courier New"/>
              <a:cs typeface="Courier New"/>
            </a:endParaRPr>
          </a:p>
          <a:p>
            <a:r>
              <a:rPr lang="en-US" sz="1100" b="1" noProof="1">
                <a:solidFill>
                  <a:schemeClr val="bg2">
                    <a:lumMod val="50000"/>
                  </a:schemeClr>
                </a:solidFill>
                <a:latin typeface="Courier New"/>
                <a:cs typeface="Courier New"/>
              </a:rPr>
              <a:t>  </a:t>
            </a:r>
            <a:r>
              <a:rPr lang="en-US" sz="1100" b="1" noProof="1">
                <a:solidFill>
                  <a:schemeClr val="accent6">
                    <a:lumMod val="75000"/>
                  </a:schemeClr>
                </a:solidFill>
                <a:latin typeface="Courier New"/>
                <a:cs typeface="Courier New"/>
              </a:rPr>
              <a:t>&lt;LearningAsset assetID="</a:t>
            </a:r>
            <a:r>
              <a:rPr lang="en-US" sz="1100" b="1" noProof="1">
                <a:solidFill>
                  <a:schemeClr val="accent6">
                    <a:lumMod val="75000"/>
                  </a:schemeClr>
                </a:solidFill>
                <a:highlight>
                  <a:srgbClr val="00FFFF"/>
                </a:highlight>
                <a:latin typeface="Courier New"/>
                <a:cs typeface="Courier New"/>
              </a:rPr>
              <a:t>a502</a:t>
            </a:r>
            <a:r>
              <a:rPr lang="en-US" sz="1100" b="1" noProof="1">
                <a:solidFill>
                  <a:schemeClr val="accent6">
                    <a:lumMod val="75000"/>
                  </a:schemeClr>
                </a:solidFill>
                <a:latin typeface="Courier New"/>
                <a:cs typeface="Courier New"/>
              </a:rPr>
              <a:t>" authorID="a1"&gt;</a:t>
            </a:r>
          </a:p>
          <a:p>
            <a:r>
              <a:rPr lang="en-US" sz="1100" b="1" noProof="1">
                <a:solidFill>
                  <a:schemeClr val="accent6">
                    <a:lumMod val="75000"/>
                  </a:schemeClr>
                </a:solidFill>
                <a:latin typeface="Courier New"/>
                <a:cs typeface="Courier New"/>
              </a:rPr>
              <a:t>    &lt;title&gt;Estimating Samples&lt;/title&gt;</a:t>
            </a:r>
          </a:p>
          <a:p>
            <a:r>
              <a:rPr lang="en-US" sz="1100" b="1" noProof="1">
                <a:solidFill>
                  <a:schemeClr val="accent6">
                    <a:lumMod val="75000"/>
                  </a:schemeClr>
                </a:solidFill>
                <a:latin typeface="Courier New"/>
                <a:cs typeface="Courier New"/>
              </a:rPr>
              <a:t>  &lt;/LearningAsset&gt; </a:t>
            </a:r>
            <a:r>
              <a:rPr lang="en-US" sz="1100" b="1" noProof="1">
                <a:solidFill>
                  <a:schemeClr val="bg2">
                    <a:lumMod val="50000"/>
                  </a:schemeClr>
                </a:solidFill>
                <a:latin typeface="Courier New"/>
                <a:cs typeface="Courier New"/>
              </a:rPr>
              <a:t> </a:t>
            </a:r>
            <a:endParaRPr lang="en-US" sz="1100" b="1" noProof="1">
              <a:solidFill>
                <a:schemeClr val="bg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noProof="1">
                <a:solidFill>
                  <a:schemeClr val="bg2">
                    <a:lumMod val="50000"/>
                  </a:schemeClr>
                </a:solidFill>
                <a:latin typeface="Courier New"/>
                <a:cs typeface="Courier New"/>
              </a:rPr>
              <a:t>  </a:t>
            </a:r>
            <a:r>
              <a:rPr lang="en-US" sz="1100" b="1" noProof="1">
                <a:solidFill>
                  <a:schemeClr val="accent2">
                    <a:lumMod val="75000"/>
                  </a:schemeClr>
                </a:solidFill>
                <a:latin typeface="Courier New"/>
                <a:cs typeface="Courier New"/>
              </a:rPr>
              <a:t>&lt;Video </a:t>
            </a:r>
            <a:r>
              <a:rPr lang="en-US" sz="1100" b="1" noProof="1">
                <a:solidFill>
                  <a:schemeClr val="accent2">
                    <a:lumMod val="75000"/>
                  </a:schemeClr>
                </a:solidFill>
                <a:highlight>
                  <a:srgbClr val="C0C0C0"/>
                </a:highlight>
                <a:latin typeface="Courier New"/>
                <a:cs typeface="Courier New"/>
              </a:rPr>
              <a:t>assetIDREF</a:t>
            </a:r>
            <a:r>
              <a:rPr lang="en-US" sz="1100" b="1" noProof="1">
                <a:solidFill>
                  <a:schemeClr val="accent2">
                    <a:lumMod val="75000"/>
                  </a:schemeClr>
                </a:solidFill>
                <a:latin typeface="Courier New"/>
                <a:cs typeface="Courier New"/>
              </a:rPr>
              <a:t>="</a:t>
            </a:r>
            <a:r>
              <a:rPr lang="en-US" sz="1100" b="1" noProof="1">
                <a:solidFill>
                  <a:schemeClr val="accent2">
                    <a:lumMod val="75000"/>
                  </a:schemeClr>
                </a:solidFill>
                <a:highlight>
                  <a:srgbClr val="00FFFF"/>
                </a:highlight>
                <a:latin typeface="Courier New"/>
                <a:cs typeface="Courier New"/>
              </a:rPr>
              <a:t>a502</a:t>
            </a:r>
            <a:r>
              <a:rPr lang="en-US" sz="1100" b="1" noProof="1">
                <a:solidFill>
                  <a:schemeClr val="accent2">
                    <a:lumMod val="75000"/>
                  </a:schemeClr>
                </a:solidFill>
                <a:latin typeface="Courier New"/>
                <a:cs typeface="Courier New"/>
              </a:rPr>
              <a:t>"&gt;</a:t>
            </a:r>
          </a:p>
          <a:p>
            <a:r>
              <a:rPr lang="en-US" sz="1100" b="1" noProof="1">
                <a:solidFill>
                  <a:schemeClr val="accent2">
                    <a:lumMod val="75000"/>
                  </a:schemeClr>
                </a:solidFill>
                <a:latin typeface="Courier New"/>
                <a:cs typeface="Courier New"/>
              </a:rPr>
              <a:t>    &lt;url&gt;…&lt;/url&gt;</a:t>
            </a:r>
          </a:p>
          <a:p>
            <a:r>
              <a:rPr lang="en-US" sz="1100" b="1" noProof="1">
                <a:solidFill>
                  <a:schemeClr val="accent2">
                    <a:lumMod val="75000"/>
                  </a:schemeClr>
                </a:solidFill>
                <a:latin typeface="Courier New"/>
                <a:cs typeface="Courier New"/>
              </a:rPr>
              <a:t>    &lt;platform&gt;Kaltura&lt;/platform&gt;</a:t>
            </a:r>
          </a:p>
          <a:p>
            <a:r>
              <a:rPr lang="en-US" sz="1100" b="1" noProof="1">
                <a:solidFill>
                  <a:schemeClr val="accent2">
                    <a:lumMod val="75000"/>
                  </a:schemeClr>
                </a:solidFill>
                <a:latin typeface="Courier New"/>
                <a:cs typeface="Courier New"/>
              </a:rPr>
              <a:t>  &lt;/Video&gt;</a:t>
            </a:r>
          </a:p>
          <a:p>
            <a:r>
              <a:rPr lang="en-US" sz="1100" b="1" noProof="1">
                <a:solidFill>
                  <a:schemeClr val="bg2">
                    <a:lumMod val="50000"/>
                  </a:schemeClr>
                </a:solidFill>
                <a:latin typeface="Courier New"/>
                <a:cs typeface="Courier New"/>
              </a:rPr>
              <a:t>…</a:t>
            </a:r>
          </a:p>
          <a:p>
            <a:r>
              <a:rPr lang="en-US" sz="1100" b="1" noProof="1">
                <a:solidFill>
                  <a:schemeClr val="bg2">
                    <a:lumMod val="50000"/>
                  </a:schemeClr>
                </a:solidFill>
                <a:latin typeface="Courier New"/>
                <a:cs typeface="Courier New"/>
              </a:rPr>
              <a:t>&lt;/root&gt;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31D4E1-F307-4CB0-A7CF-5CB05E4AD930}"/>
              </a:ext>
            </a:extLst>
          </p:cNvPr>
          <p:cNvSpPr txBox="1"/>
          <p:nvPr/>
        </p:nvSpPr>
        <p:spPr>
          <a:xfrm>
            <a:off x="4492296" y="1130216"/>
            <a:ext cx="2986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Strategy B: Connected Classes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BE0BE5-0AA1-44A4-B815-B2677E0497D9}"/>
              </a:ext>
            </a:extLst>
          </p:cNvPr>
          <p:cNvSpPr/>
          <p:nvPr/>
        </p:nvSpPr>
        <p:spPr>
          <a:xfrm>
            <a:off x="4876800" y="3045009"/>
            <a:ext cx="39624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8CA036-52A8-4DE2-BE72-C2F939EF162A}"/>
              </a:ext>
            </a:extLst>
          </p:cNvPr>
          <p:cNvSpPr txBox="1"/>
          <p:nvPr/>
        </p:nvSpPr>
        <p:spPr>
          <a:xfrm>
            <a:off x="4876800" y="4831968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LearningAsset</a:t>
            </a:r>
            <a:r>
              <a:rPr lang="en-US" dirty="0"/>
              <a:t> is an abstract class which means that there are no instances of that class and only instances of the subclasses.</a:t>
            </a:r>
          </a:p>
        </p:txBody>
      </p:sp>
    </p:spTree>
    <p:extLst>
      <p:ext uri="{BB962C8B-B14F-4D97-AF65-F5344CB8AC3E}">
        <p14:creationId xmlns:p14="http://schemas.microsoft.com/office/powerpoint/2010/main" val="12457476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B535F-FC59-0B43-9C24-F1E863869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Pattern 15: Value Set with Default Value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6025C-C2A7-8F4B-BED0-9BBD9DCF0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2.04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EC0FE-C0B5-E242-B2D0-D01F4E985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XML / DTD / XPath / Patterns / 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0D6C0-0B7D-E441-A436-857B37F14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22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D2CF34-45C3-2649-A776-D1AC8CC9C699}"/>
              </a:ext>
            </a:extLst>
          </p:cNvPr>
          <p:cNvSpPr txBox="1"/>
          <p:nvPr/>
        </p:nvSpPr>
        <p:spPr>
          <a:xfrm>
            <a:off x="2971800" y="4038600"/>
            <a:ext cx="5867400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&lt;root&gt;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&lt;LearningAsset difficulty = "medium"&gt;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…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&lt;/LearningAsset&gt;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&lt;LearningAsset&gt;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…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&lt;/LearningAsset&gt;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…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&lt;/root&gt;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AEA77F-6683-41A0-848F-CB2039EE9144}"/>
              </a:ext>
            </a:extLst>
          </p:cNvPr>
          <p:cNvSpPr txBox="1"/>
          <p:nvPr/>
        </p:nvSpPr>
        <p:spPr>
          <a:xfrm>
            <a:off x="2971800" y="1596396"/>
            <a:ext cx="5867400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&lt;!DOCTYPE 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[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&lt;!ELEMENT 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(LearningAsset*)&gt;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&lt;!ELEMENT LearningAsset (…)&gt;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&lt;!ATTLIST LearningAsset difficulty </a:t>
            </a:r>
          </a:p>
          <a:p>
            <a:r>
              <a:rPr lang="en-US" sz="12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(easy|medium|difficult) "easy"&gt;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…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]&gt;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4765E8B0-44D4-4AED-A3CB-9ED6DCACD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72200"/>
            <a:ext cx="2139153" cy="140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A545B86-7A2D-42BC-ACF2-976E0E76E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3200400"/>
            <a:ext cx="2743200" cy="29097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To enforce a value set (enumerated type) it must be defined as an attribute.</a:t>
            </a:r>
          </a:p>
          <a:p>
            <a:pPr marL="0" indent="0">
              <a:buNone/>
            </a:pPr>
            <a:r>
              <a:rPr lang="en-US" sz="2000" dirty="0"/>
              <a:t>No validation can occur for parsed character data (</a:t>
            </a:r>
            <a:r>
              <a:rPr lang="en-US" sz="2000" b="1" dirty="0"/>
              <a:t>#PCDATA</a:t>
            </a:r>
            <a:r>
              <a:rPr lang="en-US" sz="2000" dirty="0"/>
              <a:t>).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8541990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78A7C6B-2078-1041-8480-2BE5F9703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 anchor="ctr">
            <a:normAutofit/>
          </a:bodyPr>
          <a:lstStyle/>
          <a:p>
            <a:r>
              <a:rPr lang="en-US" dirty="0"/>
              <a:t>Restricted Use of XML Element Attributes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F3420-15F4-384F-AE4E-A6868AA546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28257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Version 2.04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CC71D-E59B-394B-94CA-8E357F8B8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28257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XML / DTD / XPath / Patterns / 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B1727-C38F-784A-8985-DCA95721E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685800" cy="28257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0F4FBFA-1248-4AAF-9253-30F121885773}" type="slidenum">
              <a:rPr lang="en-US" smtClean="0"/>
              <a:pPr>
                <a:spcAft>
                  <a:spcPts val="600"/>
                </a:spcAft>
              </a:pPr>
              <a:t>23</a:t>
            </a:fld>
            <a:endParaRPr lang="en-US"/>
          </a:p>
        </p:txBody>
      </p:sp>
      <p:graphicFrame>
        <p:nvGraphicFramePr>
          <p:cNvPr id="11" name="Text Placeholder 8">
            <a:extLst>
              <a:ext uri="{FF2B5EF4-FFF2-40B4-BE49-F238E27FC236}">
                <a16:creationId xmlns:a16="http://schemas.microsoft.com/office/drawing/2014/main" id="{39E89E9F-CF66-4468-828D-3D48D458FD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1368319"/>
              </p:ext>
            </p:extLst>
          </p:nvPr>
        </p:nvGraphicFramePr>
        <p:xfrm>
          <a:off x="4191000" y="13716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Graphic 11" descr="Newspaper">
            <a:extLst>
              <a:ext uri="{FF2B5EF4-FFF2-40B4-BE49-F238E27FC236}">
                <a16:creationId xmlns:a16="http://schemas.microsoft.com/office/drawing/2014/main" id="{5175F830-5991-B14C-ABB4-8943F6C79E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5800" y="1752600"/>
            <a:ext cx="33528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1873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D057FA-FAE1-F049-9543-593A1AFB0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2.04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8A2FF9-2B3C-8748-8762-B647BE41A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XML / DTD / XPath / Patterns / 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5A609F-7C74-BD40-ACF4-90381C16D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24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46E9FF-BC9C-2B44-BD5D-CEC3FF979AB6}"/>
              </a:ext>
            </a:extLst>
          </p:cNvPr>
          <p:cNvSpPr txBox="1"/>
          <p:nvPr/>
        </p:nvSpPr>
        <p:spPr>
          <a:xfrm>
            <a:off x="609600" y="144780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The use of these representational patterns is </a:t>
            </a:r>
            <a:r>
              <a:rPr lang="en-US" sz="2800" i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suggestive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 rather than </a:t>
            </a:r>
            <a:r>
              <a:rPr lang="en-US" sz="2800" i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prescriptive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32633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Summary, Review, &amp; Questions…</a:t>
            </a:r>
          </a:p>
        </p:txBody>
      </p:sp>
      <p:pic>
        <p:nvPicPr>
          <p:cNvPr id="1026" name="Picture 2" descr="C:\Users\Martin Schedlbauer\AppData\Local\Microsoft\Windows\Temporary Internet Files\Content.IE5\RQ7Z4LXW\MC900441426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694" y="457200"/>
            <a:ext cx="3657143" cy="36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XML / DTD / XPath / Patterns / 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25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2.04</a:t>
            </a:r>
          </a:p>
        </p:txBody>
      </p:sp>
    </p:spTree>
    <p:extLst>
      <p:ext uri="{BB962C8B-B14F-4D97-AF65-F5344CB8AC3E}">
        <p14:creationId xmlns:p14="http://schemas.microsoft.com/office/powerpoint/2010/main" val="581027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A88D329-3620-409B-B49A-D519F1A2E7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8" b="-1"/>
          <a:stretch/>
        </p:blipFill>
        <p:spPr bwMode="auto">
          <a:xfrm>
            <a:off x="190500" y="727639"/>
            <a:ext cx="7391400" cy="554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FAD708-DD87-AB4E-8CFA-76150E641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UML Conceptual Model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9883FD-89F4-214B-B3CD-C098E914F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XML / DTD / XPath / Patterns / R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DF366A-9741-48C9-A1C4-1D37C1A4D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2.04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E8EED21-B9AA-4A09-8DC2-B9C913EC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9BC7AD-E203-9442-B8AA-C6CB8CE64FC4}"/>
              </a:ext>
            </a:extLst>
          </p:cNvPr>
          <p:cNvSpPr txBox="1"/>
          <p:nvPr/>
        </p:nvSpPr>
        <p:spPr>
          <a:xfrm>
            <a:off x="3886200" y="5334000"/>
            <a:ext cx="4669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How would such a model be expressed in XML and how should an XML store for such a model be designed?</a:t>
            </a:r>
          </a:p>
        </p:txBody>
      </p:sp>
    </p:spTree>
    <p:extLst>
      <p:ext uri="{BB962C8B-B14F-4D97-AF65-F5344CB8AC3E}">
        <p14:creationId xmlns:p14="http://schemas.microsoft.com/office/powerpoint/2010/main" val="4163221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an xml database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XML / DTD / XPath / Patterns / R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4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2.04</a:t>
            </a:r>
          </a:p>
        </p:txBody>
      </p:sp>
    </p:spTree>
    <p:extLst>
      <p:ext uri="{BB962C8B-B14F-4D97-AF65-F5344CB8AC3E}">
        <p14:creationId xmlns:p14="http://schemas.microsoft.com/office/powerpoint/2010/main" val="3837964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D057FA-FAE1-F049-9543-593A1AFB0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2.04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8A2FF9-2B3C-8748-8762-B647BE41A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XML / DTD / XPath / Patterns / 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5A609F-7C74-BD40-ACF4-90381C16D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46E9FF-BC9C-2B44-BD5D-CEC3FF979AB6}"/>
              </a:ext>
            </a:extLst>
          </p:cNvPr>
          <p:cNvSpPr txBox="1"/>
          <p:nvPr/>
        </p:nvSpPr>
        <p:spPr>
          <a:xfrm>
            <a:off x="609600" y="1447800"/>
            <a:ext cx="7848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Book Antiqua" panose="02040602050305030304" pitchFamily="18" charset="0"/>
              </a:rPr>
              <a:t>The following patterns provide a framework for expressing conceptual models in a DTD for the purpose of defining an XML data store. </a:t>
            </a:r>
          </a:p>
          <a:p>
            <a:pPr algn="ctr"/>
            <a:endParaRPr lang="en-US" sz="2800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algn="ctr"/>
            <a:r>
              <a:rPr lang="en-US" sz="2800" dirty="0">
                <a:solidFill>
                  <a:srgbClr val="C00000"/>
                </a:solidFill>
                <a:latin typeface="Book Antiqua" panose="02040602050305030304" pitchFamily="18" charset="0"/>
              </a:rPr>
              <a:t>They are best practices but much of the integrity and constraint enforcement is not possible through neither the DTD nor XML and must thus be relegated to application logic.</a:t>
            </a:r>
          </a:p>
        </p:txBody>
      </p:sp>
    </p:spTree>
    <p:extLst>
      <p:ext uri="{BB962C8B-B14F-4D97-AF65-F5344CB8AC3E}">
        <p14:creationId xmlns:p14="http://schemas.microsoft.com/office/powerpoint/2010/main" val="3370545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D057FA-FAE1-F049-9543-593A1AFB0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2.04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8A2FF9-2B3C-8748-8762-B647BE41A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XML / DTD / XPath / Patterns / 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5A609F-7C74-BD40-ACF4-90381C16D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46E9FF-BC9C-2B44-BD5D-CEC3FF979AB6}"/>
              </a:ext>
            </a:extLst>
          </p:cNvPr>
          <p:cNvSpPr txBox="1"/>
          <p:nvPr/>
        </p:nvSpPr>
        <p:spPr>
          <a:xfrm>
            <a:off x="609600" y="1447800"/>
            <a:ext cx="7848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The use of attributes versus elements is </a:t>
            </a:r>
            <a:r>
              <a:rPr lang="en-US" sz="2800" i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suggestive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 rather than </a:t>
            </a:r>
            <a:r>
              <a:rPr lang="en-US" sz="2800" i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prescriptive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.</a:t>
            </a:r>
          </a:p>
          <a:p>
            <a:pPr algn="ctr"/>
            <a:endParaRPr lang="en-US" sz="2800" dirty="0">
              <a:solidFill>
                <a:schemeClr val="accent3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/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Other representations are possible and equally valid. The representation patterns shown herein are based on experience and their demonstrated usefulness rather than being based on standards or being required.</a:t>
            </a:r>
          </a:p>
        </p:txBody>
      </p:sp>
    </p:spTree>
    <p:extLst>
      <p:ext uri="{BB962C8B-B14F-4D97-AF65-F5344CB8AC3E}">
        <p14:creationId xmlns:p14="http://schemas.microsoft.com/office/powerpoint/2010/main" val="2349405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B535F-FC59-0B43-9C24-F1E863869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Pattern 1: Entity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34C9D-A0BB-5A4E-A0E3-392201707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84148"/>
            <a:ext cx="27432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000" dirty="0"/>
              <a:t>A single entity has its instances represented as nodes with:</a:t>
            </a:r>
          </a:p>
          <a:p>
            <a:r>
              <a:rPr lang="en-US" sz="2200" dirty="0"/>
              <a:t>entity name as element name</a:t>
            </a:r>
          </a:p>
          <a:p>
            <a:r>
              <a:rPr lang="en-US" sz="2200" dirty="0"/>
              <a:t>attributes as child nodes</a:t>
            </a:r>
          </a:p>
          <a:p>
            <a:r>
              <a:rPr lang="en-US" sz="2200" dirty="0"/>
              <a:t>key attribute(s) as element attributes</a:t>
            </a:r>
          </a:p>
          <a:p>
            <a:r>
              <a:rPr lang="en-US" sz="2200" dirty="0"/>
              <a:t>References and links as attributes</a:t>
            </a:r>
          </a:p>
          <a:p>
            <a:pPr marL="0" indent="0">
              <a:buNone/>
            </a:pPr>
            <a:r>
              <a:rPr lang="en-US" sz="2200" dirty="0"/>
              <a:t>DTD has no explicit data types, only </a:t>
            </a:r>
            <a:r>
              <a:rPr lang="en-US" sz="2200" i="1" dirty="0"/>
              <a:t>PCDATA</a:t>
            </a:r>
            <a:r>
              <a:rPr lang="en-US" sz="2200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6025C-C2A7-8F4B-BED0-9BBD9DCF0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2.04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EC0FE-C0B5-E242-B2D0-D01F4E985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XML / DTD / XPath / Patterns / 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0D6C0-0B7D-E441-A436-857B37F14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D2CF34-45C3-2649-A776-D1AC8CC9C699}"/>
              </a:ext>
            </a:extLst>
          </p:cNvPr>
          <p:cNvSpPr txBox="1"/>
          <p:nvPr/>
        </p:nvSpPr>
        <p:spPr>
          <a:xfrm>
            <a:off x="3200400" y="3311709"/>
            <a:ext cx="3886200" cy="3046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&lt;root&gt;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&lt;Author&gt;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&lt;authorID&gt;101&lt;/authorID&gt;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&lt;name&gt;Chloe Parker&lt;/name&gt;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&lt;org&gt;Northeastern University&lt;/org&gt;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&lt;email&gt;c.parker@neu.edu&lt;/email&gt;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&lt;/Author&gt;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&lt;Author&gt;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&lt;authorID&gt;102&lt;/authorID&gt;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&lt;name&gt;Alison Chan&lt;/name&gt;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&lt;org&gt;PWC Toronto&lt;/org&gt;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&lt;email&gt;chan.alison@pwc.com&lt;/email&gt;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&lt;/Author&gt;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…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&lt;/root&gt;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8BCB7D-72C3-6B46-8442-7D659204A8AC}"/>
              </a:ext>
            </a:extLst>
          </p:cNvPr>
          <p:cNvSpPr txBox="1"/>
          <p:nvPr/>
        </p:nvSpPr>
        <p:spPr>
          <a:xfrm>
            <a:off x="5638800" y="1360248"/>
            <a:ext cx="3368690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&lt;!DOCTYPE 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[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&lt;!ELEMENT 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(Author*)&gt;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&lt;!ELEMENT 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Author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(authorID,name,org,email)&gt;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&lt;!ELEMENT 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authorID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(#PCDATA)&gt;   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&lt;!ELEMENT 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(#PCDATA)&gt;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&lt;!ELEMENT 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org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(#PCDATA)&gt;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&lt;!ELEMENT 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email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(#PCDATA)&gt;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]&gt;</a:t>
            </a:r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07CAC59C-FA4A-1843-BFC7-ABAA19C44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14426"/>
            <a:ext cx="2599338" cy="143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525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B535F-FC59-0B43-9C24-F1E863869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Pattern 2: Optional Attribute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6025C-C2A7-8F4B-BED0-9BBD9DCF0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2.04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EC0FE-C0B5-E242-B2D0-D01F4E985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XML / DTD / XPath / Patterns / 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0D6C0-0B7D-E441-A436-857B37F14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D2CF34-45C3-2649-A776-D1AC8CC9C699}"/>
              </a:ext>
            </a:extLst>
          </p:cNvPr>
          <p:cNvSpPr txBox="1"/>
          <p:nvPr/>
        </p:nvSpPr>
        <p:spPr>
          <a:xfrm>
            <a:off x="1143000" y="3414220"/>
            <a:ext cx="3886200" cy="2677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&lt;root&gt;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&lt;Author&gt;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&lt;authorID&gt;101&lt;/authorID&gt;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&lt;name&gt;Chloe Parker&lt;/name&gt;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&lt;org&gt;Northeastern University&lt;/org&gt;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&lt;email&gt;c.parker@neu.edu&lt;/email&gt;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&lt;/Author&gt;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&lt;Author&gt;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&lt;authorID&gt;102&lt;/authorID&gt;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&lt;name&gt;Alison Chan&lt;/name&gt;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&lt;email&gt;chan.alison@pwc.com&lt;/email&gt;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&lt;/Author&gt;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…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&lt;/root&gt;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8BCB7D-72C3-6B46-8442-7D659204A8AC}"/>
              </a:ext>
            </a:extLst>
          </p:cNvPr>
          <p:cNvSpPr txBox="1"/>
          <p:nvPr/>
        </p:nvSpPr>
        <p:spPr>
          <a:xfrm>
            <a:off x="3756011" y="1402830"/>
            <a:ext cx="3733800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&lt;!DOCTYPE </a:t>
            </a:r>
            <a:r>
              <a:rPr lang="en-US" sz="1200" b="1" i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[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&lt;!ELEMENT </a:t>
            </a:r>
            <a:r>
              <a:rPr lang="en-US" sz="1200" b="1" i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(Author*)&gt;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&lt;!ELEMENT 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Author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(authorID,name,</a:t>
            </a:r>
            <a:r>
              <a:rPr lang="en-US" sz="12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org?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,email)&gt;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&lt;!ELEMENT 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authorID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(#PCDATA)&gt;   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&lt;!ELEMENT 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(#PCDATA)&gt;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&lt;!ELEMENT 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org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(#PCDATA)&gt;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&lt;!ELEMENT 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email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(#PCDATA)&gt;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]&gt;</a:t>
            </a:r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07CAC59C-FA4A-1843-BFC7-ABAA19C44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53" y="1371243"/>
            <a:ext cx="2599338" cy="143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549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B535F-FC59-0B43-9C24-F1E863869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Pattern 3: Key Attribute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34C9D-A0BB-5A4E-A0E3-392201707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3789825"/>
            <a:ext cx="2743200" cy="23202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Every entity should have a key attribute that uniquely identifies each instance.</a:t>
            </a:r>
          </a:p>
          <a:p>
            <a:pPr marL="0" indent="0">
              <a:buNone/>
            </a:pPr>
            <a:r>
              <a:rPr lang="en-US" sz="2000" dirty="0"/>
              <a:t>Key attributes should be represented as element attributes.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6025C-C2A7-8F4B-BED0-9BBD9DCF0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Version 2.04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EC0FE-C0B5-E242-B2D0-D01F4E985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XML / DTD / XPath / Patterns / 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0D6C0-0B7D-E441-A436-857B37F14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D2CF34-45C3-2649-A776-D1AC8CC9C699}"/>
              </a:ext>
            </a:extLst>
          </p:cNvPr>
          <p:cNvSpPr txBox="1"/>
          <p:nvPr/>
        </p:nvSpPr>
        <p:spPr>
          <a:xfrm>
            <a:off x="3276600" y="3511761"/>
            <a:ext cx="5334000" cy="24929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&lt;root&gt;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&lt;Author </a:t>
            </a:r>
            <a:r>
              <a:rPr lang="en-US" sz="1200" b="1" dirty="0">
                <a:solidFill>
                  <a:srgbClr val="C0000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authorID="101"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&lt;name&gt;Chloe Parker&lt;/name&gt;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&lt;org&gt;Northeastern University&lt;/org&gt;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&lt;email&gt;c.parker@neu.edu&lt;/email&gt;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&lt;/Author&gt;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&lt;Author&gt;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&lt;name&gt;Alison Chan&lt;/name&gt;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&lt;org&gt;PWC Toronto&lt;/org&gt;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&lt;email&gt;chan.alison@pwc.com&lt;/email&gt;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&lt;/Author&gt;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…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&lt;/root&gt;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8BCB7D-72C3-6B46-8442-7D659204A8AC}"/>
              </a:ext>
            </a:extLst>
          </p:cNvPr>
          <p:cNvSpPr txBox="1"/>
          <p:nvPr/>
        </p:nvSpPr>
        <p:spPr>
          <a:xfrm>
            <a:off x="3276600" y="1591914"/>
            <a:ext cx="5334000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&lt;!DOCTYPE 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[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&lt;!ELEMENT 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(Author*)&gt;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&lt;!ELEMENT 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Author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(name,org,email)&gt;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&lt;!ATTLIST Author authorID CDATA&gt;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&lt;!ELEMENT 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(#PCDATA)&gt;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&lt;!ELEMENT 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org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(#PCDATA)&gt;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&lt;!ELEMENT 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email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(#PCDATA)&gt;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]&gt;</a:t>
            </a:r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07CAC59C-FA4A-1843-BFC7-ABAA19C44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31" y="1849832"/>
            <a:ext cx="2599338" cy="143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8521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4ad56386a1bf69cb064bbbd491c45b279a867ce"/>
  <p:tag name="ISPRING_RESOURCE_PATHS_HASH_PRESENTER" val="208e112ca35543be1777aecff9c1723c1a94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3238</Words>
  <Application>Microsoft Macintosh PowerPoint</Application>
  <PresentationFormat>On-screen Show (4:3)</PresentationFormat>
  <Paragraphs>521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Book Antiqua</vt:lpstr>
      <vt:lpstr>Calibri</vt:lpstr>
      <vt:lpstr>Courier New</vt:lpstr>
      <vt:lpstr>Wingdings</vt:lpstr>
      <vt:lpstr>Office Theme</vt:lpstr>
      <vt:lpstr>Mapping Ontologies and Relational Schemas to XML</vt:lpstr>
      <vt:lpstr>Expressing a Conceptual model in xml</vt:lpstr>
      <vt:lpstr>UML Conceptual Model</vt:lpstr>
      <vt:lpstr>Designing an xml database</vt:lpstr>
      <vt:lpstr>PowerPoint Presentation</vt:lpstr>
      <vt:lpstr>PowerPoint Presentation</vt:lpstr>
      <vt:lpstr>Pattern 1: Entity</vt:lpstr>
      <vt:lpstr>Pattern 2: Optional Attribute</vt:lpstr>
      <vt:lpstr>Pattern 3: Key Attribute</vt:lpstr>
      <vt:lpstr>Pattern 4: Required Key Attribute</vt:lpstr>
      <vt:lpstr>Pattern 5: Optional Key Attribute</vt:lpstr>
      <vt:lpstr>Pattern 6: Unique Key Attribute</vt:lpstr>
      <vt:lpstr>Pattern 7: Flags</vt:lpstr>
      <vt:lpstr>Learning Checkpoint</vt:lpstr>
      <vt:lpstr>Pattern 8: One-to-One Embedded</vt:lpstr>
      <vt:lpstr>Pattern 9: One-to-One Linked</vt:lpstr>
      <vt:lpstr>Pattern 10: One-to-Many Back-Linked</vt:lpstr>
      <vt:lpstr>Pattern 11: One-to-Many Forward-Linked</vt:lpstr>
      <vt:lpstr>Pattern 12: Many-to-Many Junction</vt:lpstr>
      <vt:lpstr>Pattern 13: Taxonomy / Repeated Attributes </vt:lpstr>
      <vt:lpstr>Pattern 14: Taxonomy / Connected Classes</vt:lpstr>
      <vt:lpstr>Pattern 15: Value Set with Default Value</vt:lpstr>
      <vt:lpstr>Restricted Use of XML Element Attributes</vt:lpstr>
      <vt:lpstr>PowerPoint Presentation</vt:lpstr>
      <vt:lpstr>Summary, Review, &amp; Questions…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XML, XML Stores, XPath</dc:title>
  <dc:creator>Martin Schedlbauer</dc:creator>
  <cp:lastModifiedBy>Martin Schedlbauer</cp:lastModifiedBy>
  <cp:revision>15</cp:revision>
  <cp:lastPrinted>2020-08-07T07:48:03Z</cp:lastPrinted>
  <dcterms:created xsi:type="dcterms:W3CDTF">2020-08-06T16:03:06Z</dcterms:created>
  <dcterms:modified xsi:type="dcterms:W3CDTF">2022-07-19T18:50:20Z</dcterms:modified>
</cp:coreProperties>
</file>