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31"/>
  </p:notesMasterIdLst>
  <p:handoutMasterIdLst>
    <p:handoutMasterId r:id="rId32"/>
  </p:handoutMasterIdLst>
  <p:sldIdLst>
    <p:sldId id="1014" r:id="rId2"/>
    <p:sldId id="1194" r:id="rId3"/>
    <p:sldId id="1249" r:id="rId4"/>
    <p:sldId id="1251" r:id="rId5"/>
    <p:sldId id="1252" r:id="rId6"/>
    <p:sldId id="1253" r:id="rId7"/>
    <p:sldId id="1303" r:id="rId8"/>
    <p:sldId id="1254" r:id="rId9"/>
    <p:sldId id="1255" r:id="rId10"/>
    <p:sldId id="1256" r:id="rId11"/>
    <p:sldId id="1257" r:id="rId12"/>
    <p:sldId id="1258" r:id="rId13"/>
    <p:sldId id="1259" r:id="rId14"/>
    <p:sldId id="1260" r:id="rId15"/>
    <p:sldId id="1261" r:id="rId16"/>
    <p:sldId id="1262" r:id="rId17"/>
    <p:sldId id="1263" r:id="rId18"/>
    <p:sldId id="1264" r:id="rId19"/>
    <p:sldId id="1265" r:id="rId20"/>
    <p:sldId id="1266" r:id="rId21"/>
    <p:sldId id="1267" r:id="rId22"/>
    <p:sldId id="1268" r:id="rId23"/>
    <p:sldId id="1269" r:id="rId24"/>
    <p:sldId id="1270" r:id="rId25"/>
    <p:sldId id="1271" r:id="rId26"/>
    <p:sldId id="1272" r:id="rId27"/>
    <p:sldId id="1273" r:id="rId28"/>
    <p:sldId id="1274" r:id="rId29"/>
    <p:sldId id="1297" r:id="rId30"/>
  </p:sldIdLst>
  <p:sldSz cx="9144000" cy="6858000" type="screen4x3"/>
  <p:notesSz cx="7315200" cy="9601200"/>
  <p:custShowLst>
    <p:custShow name="BPM with UML &amp; BPMN (2d/HO)" id="0">
      <p:sldLst>
        <p:sld r:id="rId2"/>
      </p:sldLst>
    </p:custShow>
  </p:custShowLst>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p15:clr>
            <a:srgbClr val="A4A3A4"/>
          </p15:clr>
        </p15:guide>
        <p15:guide id="2" pos="2880">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FFCC66"/>
    <a:srgbClr val="040000"/>
    <a:srgbClr val="FF9933"/>
    <a:srgbClr val="9900CC"/>
    <a:srgbClr val="CC00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70"/>
    <p:restoredTop sz="96578"/>
  </p:normalViewPr>
  <p:slideViewPr>
    <p:cSldViewPr>
      <p:cViewPr varScale="1">
        <p:scale>
          <a:sx n="126" d="100"/>
          <a:sy n="126" d="100"/>
        </p:scale>
        <p:origin x="616" y="192"/>
      </p:cViewPr>
      <p:guideLst>
        <p:guide orient="horz" pos="235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1770"/>
    </p:cViewPr>
  </p:sorterViewPr>
  <p:notesViewPr>
    <p:cSldViewPr>
      <p:cViewPr varScale="1">
        <p:scale>
          <a:sx n="70" d="100"/>
          <a:sy n="70" d="100"/>
        </p:scale>
        <p:origin x="-1974" y="-114"/>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3.svg"/><Relationship Id="rId4" Type="http://schemas.openxmlformats.org/officeDocument/2006/relationships/image" Target="../media/image21.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3.svg"/><Relationship Id="rId4" Type="http://schemas.openxmlformats.org/officeDocument/2006/relationships/image" Target="../media/image21.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866BB2-B975-4960-9580-9B31DA4CC09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A2EDA63-0628-4A9A-B884-CC9A841FCCB8}">
      <dgm:prSet/>
      <dgm:spPr/>
      <dgm:t>
        <a:bodyPr/>
        <a:lstStyle/>
        <a:p>
          <a:pPr>
            <a:lnSpc>
              <a:spcPct val="100000"/>
            </a:lnSpc>
          </a:pPr>
          <a:r>
            <a:rPr lang="en-US" dirty="0"/>
            <a:t>User Stories are a brief description of functionality that users need from a solution to meet a business objective or a user need.</a:t>
          </a:r>
        </a:p>
      </dgm:t>
    </dgm:pt>
    <dgm:pt modelId="{D6114525-259E-417E-90CA-06B9291A8F73}" type="parTrans" cxnId="{E5C796CC-598E-4756-9E27-043E69DB905B}">
      <dgm:prSet/>
      <dgm:spPr/>
      <dgm:t>
        <a:bodyPr/>
        <a:lstStyle/>
        <a:p>
          <a:endParaRPr lang="en-US"/>
        </a:p>
      </dgm:t>
    </dgm:pt>
    <dgm:pt modelId="{F6AF8947-5F8A-4ED2-A101-7F821A0B4761}" type="sibTrans" cxnId="{E5C796CC-598E-4756-9E27-043E69DB905B}">
      <dgm:prSet/>
      <dgm:spPr/>
      <dgm:t>
        <a:bodyPr/>
        <a:lstStyle/>
        <a:p>
          <a:endParaRPr lang="en-US"/>
        </a:p>
      </dgm:t>
    </dgm:pt>
    <dgm:pt modelId="{DA8BD310-230E-4A91-847E-6DA29EC4CF8E}">
      <dgm:prSet/>
      <dgm:spPr/>
      <dgm:t>
        <a:bodyPr/>
        <a:lstStyle/>
        <a:p>
          <a:pPr>
            <a:lnSpc>
              <a:spcPct val="100000"/>
            </a:lnSpc>
          </a:pPr>
          <a:r>
            <a:rPr lang="en-US"/>
            <a:t>A user story is a textual description of things that the solution needs to allow users to do. User stories are typically a sentence or two that describes who uses the story, the goal they are trying to accomplish, and any additional information that may be critical to understanding the scope of the story.</a:t>
          </a:r>
        </a:p>
      </dgm:t>
    </dgm:pt>
    <dgm:pt modelId="{611EC86D-F2BE-4359-A968-7D0616573FC8}" type="parTrans" cxnId="{F108FF1A-AFFA-429B-B645-3F450272FA8D}">
      <dgm:prSet/>
      <dgm:spPr/>
      <dgm:t>
        <a:bodyPr/>
        <a:lstStyle/>
        <a:p>
          <a:endParaRPr lang="en-US"/>
        </a:p>
      </dgm:t>
    </dgm:pt>
    <dgm:pt modelId="{463480AA-E60B-4252-8721-EA5D35EC08CC}" type="sibTrans" cxnId="{F108FF1A-AFFA-429B-B645-3F450272FA8D}">
      <dgm:prSet/>
      <dgm:spPr/>
      <dgm:t>
        <a:bodyPr/>
        <a:lstStyle/>
        <a:p>
          <a:endParaRPr lang="en-US"/>
        </a:p>
      </dgm:t>
    </dgm:pt>
    <dgm:pt modelId="{21FF75FE-B839-4F20-8109-DD5EEAF50289}" type="pres">
      <dgm:prSet presAssocID="{69866BB2-B975-4960-9580-9B31DA4CC093}" presName="root" presStyleCnt="0">
        <dgm:presLayoutVars>
          <dgm:dir/>
          <dgm:resizeHandles val="exact"/>
        </dgm:presLayoutVars>
      </dgm:prSet>
      <dgm:spPr/>
    </dgm:pt>
    <dgm:pt modelId="{E226E0C9-2E89-467F-95FB-F81DAC9D98F6}" type="pres">
      <dgm:prSet presAssocID="{8A2EDA63-0628-4A9A-B884-CC9A841FCCB8}" presName="compNode" presStyleCnt="0"/>
      <dgm:spPr/>
    </dgm:pt>
    <dgm:pt modelId="{FB3DE4F0-7012-44C7-8DD9-2BFE358676CF}" type="pres">
      <dgm:prSet presAssocID="{8A2EDA63-0628-4A9A-B884-CC9A841FCCB8}" presName="bgRect" presStyleLbl="bgShp" presStyleIdx="0" presStyleCnt="2"/>
      <dgm:spPr/>
    </dgm:pt>
    <dgm:pt modelId="{5BB703BC-8F6D-4D86-AAA1-7050314F18BA}" type="pres">
      <dgm:prSet presAssocID="{8A2EDA63-0628-4A9A-B884-CC9A841FCCB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544BAB9D-76AF-4598-A51B-0D0BDA8A560B}" type="pres">
      <dgm:prSet presAssocID="{8A2EDA63-0628-4A9A-B884-CC9A841FCCB8}" presName="spaceRect" presStyleCnt="0"/>
      <dgm:spPr/>
    </dgm:pt>
    <dgm:pt modelId="{6A20E339-1DCF-4816-8CFC-BE3A22822843}" type="pres">
      <dgm:prSet presAssocID="{8A2EDA63-0628-4A9A-B884-CC9A841FCCB8}" presName="parTx" presStyleLbl="revTx" presStyleIdx="0" presStyleCnt="2">
        <dgm:presLayoutVars>
          <dgm:chMax val="0"/>
          <dgm:chPref val="0"/>
        </dgm:presLayoutVars>
      </dgm:prSet>
      <dgm:spPr/>
    </dgm:pt>
    <dgm:pt modelId="{E9A05C42-3C02-4B0A-A80D-A604E6F5E1EC}" type="pres">
      <dgm:prSet presAssocID="{F6AF8947-5F8A-4ED2-A101-7F821A0B4761}" presName="sibTrans" presStyleCnt="0"/>
      <dgm:spPr/>
    </dgm:pt>
    <dgm:pt modelId="{65DCDD99-A767-4ADA-A56F-D902DBA51F02}" type="pres">
      <dgm:prSet presAssocID="{DA8BD310-230E-4A91-847E-6DA29EC4CF8E}" presName="compNode" presStyleCnt="0"/>
      <dgm:spPr/>
    </dgm:pt>
    <dgm:pt modelId="{53D17715-6FE1-465C-BCD2-9CB7F3CDCC11}" type="pres">
      <dgm:prSet presAssocID="{DA8BD310-230E-4A91-847E-6DA29EC4CF8E}" presName="bgRect" presStyleLbl="bgShp" presStyleIdx="1" presStyleCnt="2"/>
      <dgm:spPr/>
    </dgm:pt>
    <dgm:pt modelId="{23CE7BAD-356D-4AAD-8C75-1F265920E6C8}" type="pres">
      <dgm:prSet presAssocID="{DA8BD310-230E-4A91-847E-6DA29EC4CF8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otes"/>
        </a:ext>
      </dgm:extLst>
    </dgm:pt>
    <dgm:pt modelId="{8AC6409E-3A93-4B34-8FF6-7209EE928D1E}" type="pres">
      <dgm:prSet presAssocID="{DA8BD310-230E-4A91-847E-6DA29EC4CF8E}" presName="spaceRect" presStyleCnt="0"/>
      <dgm:spPr/>
    </dgm:pt>
    <dgm:pt modelId="{29F08FE7-7F97-4113-B509-7CAC2CBF8860}" type="pres">
      <dgm:prSet presAssocID="{DA8BD310-230E-4A91-847E-6DA29EC4CF8E}" presName="parTx" presStyleLbl="revTx" presStyleIdx="1" presStyleCnt="2">
        <dgm:presLayoutVars>
          <dgm:chMax val="0"/>
          <dgm:chPref val="0"/>
        </dgm:presLayoutVars>
      </dgm:prSet>
      <dgm:spPr/>
    </dgm:pt>
  </dgm:ptLst>
  <dgm:cxnLst>
    <dgm:cxn modelId="{8970F60D-CFBE-4A43-995C-73F5B314388D}" type="presOf" srcId="{69866BB2-B975-4960-9580-9B31DA4CC093}" destId="{21FF75FE-B839-4F20-8109-DD5EEAF50289}" srcOrd="0" destOrd="0" presId="urn:microsoft.com/office/officeart/2018/2/layout/IconVerticalSolidList"/>
    <dgm:cxn modelId="{F108FF1A-AFFA-429B-B645-3F450272FA8D}" srcId="{69866BB2-B975-4960-9580-9B31DA4CC093}" destId="{DA8BD310-230E-4A91-847E-6DA29EC4CF8E}" srcOrd="1" destOrd="0" parTransId="{611EC86D-F2BE-4359-A968-7D0616573FC8}" sibTransId="{463480AA-E60B-4252-8721-EA5D35EC08CC}"/>
    <dgm:cxn modelId="{E103D49B-ADCA-489A-88D5-81FBF85D6F60}" type="presOf" srcId="{8A2EDA63-0628-4A9A-B884-CC9A841FCCB8}" destId="{6A20E339-1DCF-4816-8CFC-BE3A22822843}" srcOrd="0" destOrd="0" presId="urn:microsoft.com/office/officeart/2018/2/layout/IconVerticalSolidList"/>
    <dgm:cxn modelId="{EC1B76BB-10D5-4386-A1A3-FD583515CEC4}" type="presOf" srcId="{DA8BD310-230E-4A91-847E-6DA29EC4CF8E}" destId="{29F08FE7-7F97-4113-B509-7CAC2CBF8860}" srcOrd="0" destOrd="0" presId="urn:microsoft.com/office/officeart/2018/2/layout/IconVerticalSolidList"/>
    <dgm:cxn modelId="{E5C796CC-598E-4756-9E27-043E69DB905B}" srcId="{69866BB2-B975-4960-9580-9B31DA4CC093}" destId="{8A2EDA63-0628-4A9A-B884-CC9A841FCCB8}" srcOrd="0" destOrd="0" parTransId="{D6114525-259E-417E-90CA-06B9291A8F73}" sibTransId="{F6AF8947-5F8A-4ED2-A101-7F821A0B4761}"/>
    <dgm:cxn modelId="{8F4E49F9-1B3A-4599-84B8-A86927E529BE}" type="presParOf" srcId="{21FF75FE-B839-4F20-8109-DD5EEAF50289}" destId="{E226E0C9-2E89-467F-95FB-F81DAC9D98F6}" srcOrd="0" destOrd="0" presId="urn:microsoft.com/office/officeart/2018/2/layout/IconVerticalSolidList"/>
    <dgm:cxn modelId="{883F0803-BA96-41EF-BF36-F0A020BD0A14}" type="presParOf" srcId="{E226E0C9-2E89-467F-95FB-F81DAC9D98F6}" destId="{FB3DE4F0-7012-44C7-8DD9-2BFE358676CF}" srcOrd="0" destOrd="0" presId="urn:microsoft.com/office/officeart/2018/2/layout/IconVerticalSolidList"/>
    <dgm:cxn modelId="{7CB3E185-8F6C-40D3-8FBF-E31DEF8A8BE0}" type="presParOf" srcId="{E226E0C9-2E89-467F-95FB-F81DAC9D98F6}" destId="{5BB703BC-8F6D-4D86-AAA1-7050314F18BA}" srcOrd="1" destOrd="0" presId="urn:microsoft.com/office/officeart/2018/2/layout/IconVerticalSolidList"/>
    <dgm:cxn modelId="{2DE02B90-F5C1-4F30-B40A-8CD5CD5E25A3}" type="presParOf" srcId="{E226E0C9-2E89-467F-95FB-F81DAC9D98F6}" destId="{544BAB9D-76AF-4598-A51B-0D0BDA8A560B}" srcOrd="2" destOrd="0" presId="urn:microsoft.com/office/officeart/2018/2/layout/IconVerticalSolidList"/>
    <dgm:cxn modelId="{C5CF8A04-6C2E-493D-A9E3-31A66FBA5984}" type="presParOf" srcId="{E226E0C9-2E89-467F-95FB-F81DAC9D98F6}" destId="{6A20E339-1DCF-4816-8CFC-BE3A22822843}" srcOrd="3" destOrd="0" presId="urn:microsoft.com/office/officeart/2018/2/layout/IconVerticalSolidList"/>
    <dgm:cxn modelId="{641E337F-5D10-4A9F-A530-42CD779D318E}" type="presParOf" srcId="{21FF75FE-B839-4F20-8109-DD5EEAF50289}" destId="{E9A05C42-3C02-4B0A-A80D-A604E6F5E1EC}" srcOrd="1" destOrd="0" presId="urn:microsoft.com/office/officeart/2018/2/layout/IconVerticalSolidList"/>
    <dgm:cxn modelId="{67FCFE52-AA59-4868-A699-4BB0A91B3726}" type="presParOf" srcId="{21FF75FE-B839-4F20-8109-DD5EEAF50289}" destId="{65DCDD99-A767-4ADA-A56F-D902DBA51F02}" srcOrd="2" destOrd="0" presId="urn:microsoft.com/office/officeart/2018/2/layout/IconVerticalSolidList"/>
    <dgm:cxn modelId="{E3506B6B-CC18-417D-A7CC-8D78EA99383D}" type="presParOf" srcId="{65DCDD99-A767-4ADA-A56F-D902DBA51F02}" destId="{53D17715-6FE1-465C-BCD2-9CB7F3CDCC11}" srcOrd="0" destOrd="0" presId="urn:microsoft.com/office/officeart/2018/2/layout/IconVerticalSolidList"/>
    <dgm:cxn modelId="{CEEBB584-3AB1-4243-8DB9-D85A7E0B1DBA}" type="presParOf" srcId="{65DCDD99-A767-4ADA-A56F-D902DBA51F02}" destId="{23CE7BAD-356D-4AAD-8C75-1F265920E6C8}" srcOrd="1" destOrd="0" presId="urn:microsoft.com/office/officeart/2018/2/layout/IconVerticalSolidList"/>
    <dgm:cxn modelId="{B999DB9B-8619-45F0-A001-2353B14BFDBD}" type="presParOf" srcId="{65DCDD99-A767-4ADA-A56F-D902DBA51F02}" destId="{8AC6409E-3A93-4B34-8FF6-7209EE928D1E}" srcOrd="2" destOrd="0" presId="urn:microsoft.com/office/officeart/2018/2/layout/IconVerticalSolidList"/>
    <dgm:cxn modelId="{E2AAF9B4-660D-432D-A794-5387208078B9}" type="presParOf" srcId="{65DCDD99-A767-4ADA-A56F-D902DBA51F02}" destId="{29F08FE7-7F97-4113-B509-7CAC2CBF886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1087E5-CD64-4197-AB81-1D86CCD9E9A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EC81382-7848-4170-896B-33C96855D7E2}">
      <dgm:prSet/>
      <dgm:spPr/>
      <dgm:t>
        <a:bodyPr/>
        <a:lstStyle/>
        <a:p>
          <a:pPr>
            <a:lnSpc>
              <a:spcPct val="100000"/>
            </a:lnSpc>
          </a:pPr>
          <a:r>
            <a:rPr lang="en-US"/>
            <a:t>“Translate” the user story below to the other format(s):</a:t>
          </a:r>
          <a:br>
            <a:rPr lang="en-US"/>
          </a:br>
          <a:br>
            <a:rPr lang="en-US"/>
          </a:br>
          <a:br>
            <a:rPr lang="en-US"/>
          </a:br>
          <a:endParaRPr lang="en-US"/>
        </a:p>
      </dgm:t>
    </dgm:pt>
    <dgm:pt modelId="{821D39CE-E0C8-4DDC-BCF5-D5AD4F960FBD}" type="parTrans" cxnId="{C894E4A3-BB89-441B-9517-5DC099EC4276}">
      <dgm:prSet/>
      <dgm:spPr/>
      <dgm:t>
        <a:bodyPr/>
        <a:lstStyle/>
        <a:p>
          <a:endParaRPr lang="en-US"/>
        </a:p>
      </dgm:t>
    </dgm:pt>
    <dgm:pt modelId="{9B8337D3-33FA-453E-AE97-576CBD367173}" type="sibTrans" cxnId="{C894E4A3-BB89-441B-9517-5DC099EC4276}">
      <dgm:prSet/>
      <dgm:spPr/>
      <dgm:t>
        <a:bodyPr/>
        <a:lstStyle/>
        <a:p>
          <a:endParaRPr lang="en-US"/>
        </a:p>
      </dgm:t>
    </dgm:pt>
    <dgm:pt modelId="{DFE4492B-6F84-4A8B-89FF-5C8AB8C93D2C}">
      <dgm:prSet/>
      <dgm:spPr/>
      <dgm:t>
        <a:bodyPr/>
        <a:lstStyle/>
        <a:p>
          <a:pPr>
            <a:lnSpc>
              <a:spcPct val="100000"/>
            </a:lnSpc>
          </a:pPr>
          <a:r>
            <a:rPr lang="en-US"/>
            <a:t>Which format is better, in your opinion?</a:t>
          </a:r>
        </a:p>
      </dgm:t>
    </dgm:pt>
    <dgm:pt modelId="{F851B36B-C12F-4D1D-AFF5-F539C3F8D1EA}" type="parTrans" cxnId="{C126910B-7490-440B-A2C5-8F65F57E7823}">
      <dgm:prSet/>
      <dgm:spPr/>
      <dgm:t>
        <a:bodyPr/>
        <a:lstStyle/>
        <a:p>
          <a:endParaRPr lang="en-US"/>
        </a:p>
      </dgm:t>
    </dgm:pt>
    <dgm:pt modelId="{4FCD1B94-784F-4ED7-A39C-0A5125DFB76F}" type="sibTrans" cxnId="{C126910B-7490-440B-A2C5-8F65F57E7823}">
      <dgm:prSet/>
      <dgm:spPr/>
      <dgm:t>
        <a:bodyPr/>
        <a:lstStyle/>
        <a:p>
          <a:endParaRPr lang="en-US"/>
        </a:p>
      </dgm:t>
    </dgm:pt>
    <dgm:pt modelId="{C50FD5D0-BB9B-44E7-8B4E-F16B28C3E754}">
      <dgm:prSet/>
      <dgm:spPr/>
      <dgm:t>
        <a:bodyPr/>
        <a:lstStyle/>
        <a:p>
          <a:pPr>
            <a:lnSpc>
              <a:spcPct val="100000"/>
            </a:lnSpc>
          </a:pPr>
          <a:r>
            <a:rPr lang="en-US" dirty="0"/>
            <a:t>Why is it important to have the “so that” component for a user story? Isn’t this optional?</a:t>
          </a:r>
        </a:p>
      </dgm:t>
    </dgm:pt>
    <dgm:pt modelId="{449B1AE4-2BD9-4DB7-B89E-10B90A9E1D98}" type="parTrans" cxnId="{E3F4C4B0-7B60-4F82-B4C5-4EE2FC7D7284}">
      <dgm:prSet/>
      <dgm:spPr/>
      <dgm:t>
        <a:bodyPr/>
        <a:lstStyle/>
        <a:p>
          <a:endParaRPr lang="en-US"/>
        </a:p>
      </dgm:t>
    </dgm:pt>
    <dgm:pt modelId="{AFE96AD0-ABEC-42C1-827E-AFC43F977CA1}" type="sibTrans" cxnId="{E3F4C4B0-7B60-4F82-B4C5-4EE2FC7D7284}">
      <dgm:prSet/>
      <dgm:spPr/>
      <dgm:t>
        <a:bodyPr/>
        <a:lstStyle/>
        <a:p>
          <a:endParaRPr lang="en-US"/>
        </a:p>
      </dgm:t>
    </dgm:pt>
    <dgm:pt modelId="{C7E9DF71-A316-4FAF-ACCF-505A8543E681}" type="pres">
      <dgm:prSet presAssocID="{7D1087E5-CD64-4197-AB81-1D86CCD9E9AB}" presName="root" presStyleCnt="0">
        <dgm:presLayoutVars>
          <dgm:dir/>
          <dgm:resizeHandles val="exact"/>
        </dgm:presLayoutVars>
      </dgm:prSet>
      <dgm:spPr/>
    </dgm:pt>
    <dgm:pt modelId="{55774DB8-5F17-432C-8242-0D98ACD02993}" type="pres">
      <dgm:prSet presAssocID="{7EC81382-7848-4170-896B-33C96855D7E2}" presName="compNode" presStyleCnt="0"/>
      <dgm:spPr/>
    </dgm:pt>
    <dgm:pt modelId="{6045699E-8305-4A6C-BE3F-836D1DD773C0}" type="pres">
      <dgm:prSet presAssocID="{7EC81382-7848-4170-896B-33C96855D7E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ypewriter"/>
        </a:ext>
      </dgm:extLst>
    </dgm:pt>
    <dgm:pt modelId="{545BD731-C881-490E-8587-D149C08AE8E4}" type="pres">
      <dgm:prSet presAssocID="{7EC81382-7848-4170-896B-33C96855D7E2}" presName="spaceRect" presStyleCnt="0"/>
      <dgm:spPr/>
    </dgm:pt>
    <dgm:pt modelId="{F9B8B771-9419-4381-A8AA-CB37D4FD9CB9}" type="pres">
      <dgm:prSet presAssocID="{7EC81382-7848-4170-896B-33C96855D7E2}" presName="textRect" presStyleLbl="revTx" presStyleIdx="0" presStyleCnt="3">
        <dgm:presLayoutVars>
          <dgm:chMax val="1"/>
          <dgm:chPref val="1"/>
        </dgm:presLayoutVars>
      </dgm:prSet>
      <dgm:spPr/>
    </dgm:pt>
    <dgm:pt modelId="{94286051-DBD2-49D5-9D94-D91CAF258DC3}" type="pres">
      <dgm:prSet presAssocID="{9B8337D3-33FA-453E-AE97-576CBD367173}" presName="sibTrans" presStyleCnt="0"/>
      <dgm:spPr/>
    </dgm:pt>
    <dgm:pt modelId="{28E4977B-85D6-47ED-979D-8CCA1464C09A}" type="pres">
      <dgm:prSet presAssocID="{DFE4492B-6F84-4A8B-89FF-5C8AB8C93D2C}" presName="compNode" presStyleCnt="0"/>
      <dgm:spPr/>
    </dgm:pt>
    <dgm:pt modelId="{6F885153-4570-4B77-9410-51702B4DADC9}" type="pres">
      <dgm:prSet presAssocID="{DFE4492B-6F84-4A8B-89FF-5C8AB8C93D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97B6CB01-FAD5-4498-8759-FC90BFA2CADC}" type="pres">
      <dgm:prSet presAssocID="{DFE4492B-6F84-4A8B-89FF-5C8AB8C93D2C}" presName="spaceRect" presStyleCnt="0"/>
      <dgm:spPr/>
    </dgm:pt>
    <dgm:pt modelId="{6EF71D01-63BE-44F8-9E9F-6FDE7F7AC624}" type="pres">
      <dgm:prSet presAssocID="{DFE4492B-6F84-4A8B-89FF-5C8AB8C93D2C}" presName="textRect" presStyleLbl="revTx" presStyleIdx="1" presStyleCnt="3">
        <dgm:presLayoutVars>
          <dgm:chMax val="1"/>
          <dgm:chPref val="1"/>
        </dgm:presLayoutVars>
      </dgm:prSet>
      <dgm:spPr/>
    </dgm:pt>
    <dgm:pt modelId="{4E21FBC6-5F0A-42EC-B157-24DD9CE86EA1}" type="pres">
      <dgm:prSet presAssocID="{4FCD1B94-784F-4ED7-A39C-0A5125DFB76F}" presName="sibTrans" presStyleCnt="0"/>
      <dgm:spPr/>
    </dgm:pt>
    <dgm:pt modelId="{04A2A9DC-63AE-46A8-8504-029A045A12FE}" type="pres">
      <dgm:prSet presAssocID="{C50FD5D0-BB9B-44E7-8B4E-F16B28C3E754}" presName="compNode" presStyleCnt="0"/>
      <dgm:spPr/>
    </dgm:pt>
    <dgm:pt modelId="{0D7F1F35-4968-463B-9753-A255B5273890}" type="pres">
      <dgm:prSet presAssocID="{C50FD5D0-BB9B-44E7-8B4E-F16B28C3E75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ears"/>
        </a:ext>
      </dgm:extLst>
    </dgm:pt>
    <dgm:pt modelId="{55F2ECB0-76FF-4BF6-AA19-7D5B090888F1}" type="pres">
      <dgm:prSet presAssocID="{C50FD5D0-BB9B-44E7-8B4E-F16B28C3E754}" presName="spaceRect" presStyleCnt="0"/>
      <dgm:spPr/>
    </dgm:pt>
    <dgm:pt modelId="{45B88C1F-993E-433A-B88B-A308D1C0DBEB}" type="pres">
      <dgm:prSet presAssocID="{C50FD5D0-BB9B-44E7-8B4E-F16B28C3E754}" presName="textRect" presStyleLbl="revTx" presStyleIdx="2" presStyleCnt="3">
        <dgm:presLayoutVars>
          <dgm:chMax val="1"/>
          <dgm:chPref val="1"/>
        </dgm:presLayoutVars>
      </dgm:prSet>
      <dgm:spPr/>
    </dgm:pt>
  </dgm:ptLst>
  <dgm:cxnLst>
    <dgm:cxn modelId="{C126910B-7490-440B-A2C5-8F65F57E7823}" srcId="{7D1087E5-CD64-4197-AB81-1D86CCD9E9AB}" destId="{DFE4492B-6F84-4A8B-89FF-5C8AB8C93D2C}" srcOrd="1" destOrd="0" parTransId="{F851B36B-C12F-4D1D-AFF5-F539C3F8D1EA}" sibTransId="{4FCD1B94-784F-4ED7-A39C-0A5125DFB76F}"/>
    <dgm:cxn modelId="{04A2095D-EAB3-46D2-8E61-135EEADCED28}" type="presOf" srcId="{C50FD5D0-BB9B-44E7-8B4E-F16B28C3E754}" destId="{45B88C1F-993E-433A-B88B-A308D1C0DBEB}" srcOrd="0" destOrd="0" presId="urn:microsoft.com/office/officeart/2018/2/layout/IconLabelList"/>
    <dgm:cxn modelId="{273EAE6B-0476-47F0-93CD-986FA3E1461A}" type="presOf" srcId="{7EC81382-7848-4170-896B-33C96855D7E2}" destId="{F9B8B771-9419-4381-A8AA-CB37D4FD9CB9}" srcOrd="0" destOrd="0" presId="urn:microsoft.com/office/officeart/2018/2/layout/IconLabelList"/>
    <dgm:cxn modelId="{631B9C75-5FE2-4C7F-9693-C6BE55A1A234}" type="presOf" srcId="{7D1087E5-CD64-4197-AB81-1D86CCD9E9AB}" destId="{C7E9DF71-A316-4FAF-ACCF-505A8543E681}" srcOrd="0" destOrd="0" presId="urn:microsoft.com/office/officeart/2018/2/layout/IconLabelList"/>
    <dgm:cxn modelId="{C894E4A3-BB89-441B-9517-5DC099EC4276}" srcId="{7D1087E5-CD64-4197-AB81-1D86CCD9E9AB}" destId="{7EC81382-7848-4170-896B-33C96855D7E2}" srcOrd="0" destOrd="0" parTransId="{821D39CE-E0C8-4DDC-BCF5-D5AD4F960FBD}" sibTransId="{9B8337D3-33FA-453E-AE97-576CBD367173}"/>
    <dgm:cxn modelId="{F12224AF-ED94-4F6C-A00A-8EDDC755207A}" type="presOf" srcId="{DFE4492B-6F84-4A8B-89FF-5C8AB8C93D2C}" destId="{6EF71D01-63BE-44F8-9E9F-6FDE7F7AC624}" srcOrd="0" destOrd="0" presId="urn:microsoft.com/office/officeart/2018/2/layout/IconLabelList"/>
    <dgm:cxn modelId="{E3F4C4B0-7B60-4F82-B4C5-4EE2FC7D7284}" srcId="{7D1087E5-CD64-4197-AB81-1D86CCD9E9AB}" destId="{C50FD5D0-BB9B-44E7-8B4E-F16B28C3E754}" srcOrd="2" destOrd="0" parTransId="{449B1AE4-2BD9-4DB7-B89E-10B90A9E1D98}" sibTransId="{AFE96AD0-ABEC-42C1-827E-AFC43F977CA1}"/>
    <dgm:cxn modelId="{47D53840-1626-4751-9652-254D6774224B}" type="presParOf" srcId="{C7E9DF71-A316-4FAF-ACCF-505A8543E681}" destId="{55774DB8-5F17-432C-8242-0D98ACD02993}" srcOrd="0" destOrd="0" presId="urn:microsoft.com/office/officeart/2018/2/layout/IconLabelList"/>
    <dgm:cxn modelId="{24ED074C-201C-4BDF-BDC1-16856C2FF5D2}" type="presParOf" srcId="{55774DB8-5F17-432C-8242-0D98ACD02993}" destId="{6045699E-8305-4A6C-BE3F-836D1DD773C0}" srcOrd="0" destOrd="0" presId="urn:microsoft.com/office/officeart/2018/2/layout/IconLabelList"/>
    <dgm:cxn modelId="{1F7C774F-7806-4945-A3B4-3B9B5D180449}" type="presParOf" srcId="{55774DB8-5F17-432C-8242-0D98ACD02993}" destId="{545BD731-C881-490E-8587-D149C08AE8E4}" srcOrd="1" destOrd="0" presId="urn:microsoft.com/office/officeart/2018/2/layout/IconLabelList"/>
    <dgm:cxn modelId="{47A9965B-0C6A-45CF-8EE9-FA8E1989F935}" type="presParOf" srcId="{55774DB8-5F17-432C-8242-0D98ACD02993}" destId="{F9B8B771-9419-4381-A8AA-CB37D4FD9CB9}" srcOrd="2" destOrd="0" presId="urn:microsoft.com/office/officeart/2018/2/layout/IconLabelList"/>
    <dgm:cxn modelId="{452CF32A-62CB-45FD-9642-A575915B8483}" type="presParOf" srcId="{C7E9DF71-A316-4FAF-ACCF-505A8543E681}" destId="{94286051-DBD2-49D5-9D94-D91CAF258DC3}" srcOrd="1" destOrd="0" presId="urn:microsoft.com/office/officeart/2018/2/layout/IconLabelList"/>
    <dgm:cxn modelId="{C66E73E1-5742-4EFC-A1C4-9104B58AA3AE}" type="presParOf" srcId="{C7E9DF71-A316-4FAF-ACCF-505A8543E681}" destId="{28E4977B-85D6-47ED-979D-8CCA1464C09A}" srcOrd="2" destOrd="0" presId="urn:microsoft.com/office/officeart/2018/2/layout/IconLabelList"/>
    <dgm:cxn modelId="{3C717209-41E2-48C2-B6FB-924911520976}" type="presParOf" srcId="{28E4977B-85D6-47ED-979D-8CCA1464C09A}" destId="{6F885153-4570-4B77-9410-51702B4DADC9}" srcOrd="0" destOrd="0" presId="urn:microsoft.com/office/officeart/2018/2/layout/IconLabelList"/>
    <dgm:cxn modelId="{4E36D585-F8DF-4F68-8720-0DD87BFBEDDF}" type="presParOf" srcId="{28E4977B-85D6-47ED-979D-8CCA1464C09A}" destId="{97B6CB01-FAD5-4498-8759-FC90BFA2CADC}" srcOrd="1" destOrd="0" presId="urn:microsoft.com/office/officeart/2018/2/layout/IconLabelList"/>
    <dgm:cxn modelId="{3CE12F58-467F-4438-AA90-F0380A08132E}" type="presParOf" srcId="{28E4977B-85D6-47ED-979D-8CCA1464C09A}" destId="{6EF71D01-63BE-44F8-9E9F-6FDE7F7AC624}" srcOrd="2" destOrd="0" presId="urn:microsoft.com/office/officeart/2018/2/layout/IconLabelList"/>
    <dgm:cxn modelId="{E8327DCA-1F17-4D50-8337-7DE61F44141E}" type="presParOf" srcId="{C7E9DF71-A316-4FAF-ACCF-505A8543E681}" destId="{4E21FBC6-5F0A-42EC-B157-24DD9CE86EA1}" srcOrd="3" destOrd="0" presId="urn:microsoft.com/office/officeart/2018/2/layout/IconLabelList"/>
    <dgm:cxn modelId="{A40A8D97-86C0-4829-AD88-13EF40CA7119}" type="presParOf" srcId="{C7E9DF71-A316-4FAF-ACCF-505A8543E681}" destId="{04A2A9DC-63AE-46A8-8504-029A045A12FE}" srcOrd="4" destOrd="0" presId="urn:microsoft.com/office/officeart/2018/2/layout/IconLabelList"/>
    <dgm:cxn modelId="{F095F99B-B376-4A82-A208-7AA7910A2D1F}" type="presParOf" srcId="{04A2A9DC-63AE-46A8-8504-029A045A12FE}" destId="{0D7F1F35-4968-463B-9753-A255B5273890}" srcOrd="0" destOrd="0" presId="urn:microsoft.com/office/officeart/2018/2/layout/IconLabelList"/>
    <dgm:cxn modelId="{3ED4C09F-62CE-474F-A272-85F1FEC7EE14}" type="presParOf" srcId="{04A2A9DC-63AE-46A8-8504-029A045A12FE}" destId="{55F2ECB0-76FF-4BF6-AA19-7D5B090888F1}" srcOrd="1" destOrd="0" presId="urn:microsoft.com/office/officeart/2018/2/layout/IconLabelList"/>
    <dgm:cxn modelId="{32B50341-33D4-45F8-A36E-7D25E1393E54}" type="presParOf" srcId="{04A2A9DC-63AE-46A8-8504-029A045A12FE}" destId="{45B88C1F-993E-433A-B88B-A308D1C0DBE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0B34F2-F2AA-4EB3-8D89-4C0ED1880B8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A63C32D-A1AF-46B7-AD4C-E52593BD2394}">
      <dgm:prSet/>
      <dgm:spPr/>
      <dgm:t>
        <a:bodyPr/>
        <a:lstStyle/>
        <a:p>
          <a:pPr>
            <a:lnSpc>
              <a:spcPct val="100000"/>
            </a:lnSpc>
          </a:pPr>
          <a:r>
            <a:rPr lang="en-US"/>
            <a:t>Form into groups of 3-4.</a:t>
          </a:r>
        </a:p>
      </dgm:t>
    </dgm:pt>
    <dgm:pt modelId="{8B9F0D5D-51D2-4A99-ADF1-FA31F6EF4D17}" type="parTrans" cxnId="{AA409FBD-95C4-4112-8DEF-A0895F915AF6}">
      <dgm:prSet/>
      <dgm:spPr/>
      <dgm:t>
        <a:bodyPr/>
        <a:lstStyle/>
        <a:p>
          <a:endParaRPr lang="en-US"/>
        </a:p>
      </dgm:t>
    </dgm:pt>
    <dgm:pt modelId="{2FC685CD-794A-4B54-880C-6A3AC34BBC85}" type="sibTrans" cxnId="{AA409FBD-95C4-4112-8DEF-A0895F915AF6}">
      <dgm:prSet/>
      <dgm:spPr/>
      <dgm:t>
        <a:bodyPr/>
        <a:lstStyle/>
        <a:p>
          <a:pPr>
            <a:lnSpc>
              <a:spcPct val="100000"/>
            </a:lnSpc>
          </a:pPr>
          <a:endParaRPr lang="en-US"/>
        </a:p>
      </dgm:t>
    </dgm:pt>
    <dgm:pt modelId="{89CA557E-98A8-4209-9364-8DA8783B6FEC}">
      <dgm:prSet/>
      <dgm:spPr/>
      <dgm:t>
        <a:bodyPr/>
        <a:lstStyle/>
        <a:p>
          <a:pPr>
            <a:lnSpc>
              <a:spcPct val="100000"/>
            </a:lnSpc>
          </a:pPr>
          <a:r>
            <a:rPr lang="en-US"/>
            <a:t>Read the case study problem statement.</a:t>
          </a:r>
        </a:p>
      </dgm:t>
    </dgm:pt>
    <dgm:pt modelId="{4D499A71-B060-44A5-8759-B077AD17A0B6}" type="parTrans" cxnId="{6EEA8605-EC7E-4EF2-9D13-8D49378FD73F}">
      <dgm:prSet/>
      <dgm:spPr/>
      <dgm:t>
        <a:bodyPr/>
        <a:lstStyle/>
        <a:p>
          <a:endParaRPr lang="en-US"/>
        </a:p>
      </dgm:t>
    </dgm:pt>
    <dgm:pt modelId="{2B8B3210-9233-40FE-BDF2-662D30A23C71}" type="sibTrans" cxnId="{6EEA8605-EC7E-4EF2-9D13-8D49378FD73F}">
      <dgm:prSet/>
      <dgm:spPr/>
      <dgm:t>
        <a:bodyPr/>
        <a:lstStyle/>
        <a:p>
          <a:pPr>
            <a:lnSpc>
              <a:spcPct val="100000"/>
            </a:lnSpc>
          </a:pPr>
          <a:endParaRPr lang="en-US"/>
        </a:p>
      </dgm:t>
    </dgm:pt>
    <dgm:pt modelId="{DA5DBF5D-72C5-47ED-99B5-3E9C3131F787}">
      <dgm:prSet/>
      <dgm:spPr/>
      <dgm:t>
        <a:bodyPr/>
        <a:lstStyle/>
        <a:p>
          <a:pPr>
            <a:lnSpc>
              <a:spcPct val="100000"/>
            </a:lnSpc>
          </a:pPr>
          <a:r>
            <a:rPr lang="en-US"/>
            <a:t>Identify at least 3 user roles.</a:t>
          </a:r>
        </a:p>
      </dgm:t>
    </dgm:pt>
    <dgm:pt modelId="{9C6A9490-7E2A-4F35-96A8-0E1BC8742E7F}" type="parTrans" cxnId="{B8A4DB90-046E-4B98-99F2-C645F8B50EAB}">
      <dgm:prSet/>
      <dgm:spPr/>
      <dgm:t>
        <a:bodyPr/>
        <a:lstStyle/>
        <a:p>
          <a:endParaRPr lang="en-US"/>
        </a:p>
      </dgm:t>
    </dgm:pt>
    <dgm:pt modelId="{17238874-7A58-48D6-8D7A-625645492821}" type="sibTrans" cxnId="{B8A4DB90-046E-4B98-99F2-C645F8B50EAB}">
      <dgm:prSet/>
      <dgm:spPr/>
      <dgm:t>
        <a:bodyPr/>
        <a:lstStyle/>
        <a:p>
          <a:pPr>
            <a:lnSpc>
              <a:spcPct val="100000"/>
            </a:lnSpc>
          </a:pPr>
          <a:endParaRPr lang="en-US"/>
        </a:p>
      </dgm:t>
    </dgm:pt>
    <dgm:pt modelId="{01DD6977-7925-4D84-BBDD-2DD940B3D40B}">
      <dgm:prSet/>
      <dgm:spPr/>
      <dgm:t>
        <a:bodyPr/>
        <a:lstStyle/>
        <a:p>
          <a:pPr>
            <a:lnSpc>
              <a:spcPct val="100000"/>
            </a:lnSpc>
          </a:pPr>
          <a:r>
            <a:rPr lang="en-US"/>
            <a:t>For the user role “Guest”, write at least five user stories following the story template.</a:t>
          </a:r>
        </a:p>
      </dgm:t>
    </dgm:pt>
    <dgm:pt modelId="{49C3B4BA-2C63-49E2-8EE6-FB3EB088630B}" type="parTrans" cxnId="{B514FF75-545E-47AA-AC4A-C89C4350CE0B}">
      <dgm:prSet/>
      <dgm:spPr/>
      <dgm:t>
        <a:bodyPr/>
        <a:lstStyle/>
        <a:p>
          <a:endParaRPr lang="en-US"/>
        </a:p>
      </dgm:t>
    </dgm:pt>
    <dgm:pt modelId="{CC2E635E-ABD5-4333-B53C-249E8BCA822C}" type="sibTrans" cxnId="{B514FF75-545E-47AA-AC4A-C89C4350CE0B}">
      <dgm:prSet/>
      <dgm:spPr/>
      <dgm:t>
        <a:bodyPr/>
        <a:lstStyle/>
        <a:p>
          <a:pPr>
            <a:lnSpc>
              <a:spcPct val="100000"/>
            </a:lnSpc>
          </a:pPr>
          <a:endParaRPr lang="en-US"/>
        </a:p>
      </dgm:t>
    </dgm:pt>
    <dgm:pt modelId="{999EA20A-3157-41AD-BCCA-5528982D33B0}">
      <dgm:prSet/>
      <dgm:spPr/>
      <dgm:t>
        <a:bodyPr/>
        <a:lstStyle/>
        <a:p>
          <a:pPr>
            <a:lnSpc>
              <a:spcPct val="100000"/>
            </a:lnSpc>
          </a:pPr>
          <a:r>
            <a:rPr lang="en-US"/>
            <a:t>For each story, identify minimum viable functionality and the minimum success criteria.</a:t>
          </a:r>
        </a:p>
      </dgm:t>
    </dgm:pt>
    <dgm:pt modelId="{59184579-219C-4442-81E2-D111575D3209}" type="parTrans" cxnId="{D5E473B8-021F-4558-A69F-B9365E19D797}">
      <dgm:prSet/>
      <dgm:spPr/>
      <dgm:t>
        <a:bodyPr/>
        <a:lstStyle/>
        <a:p>
          <a:endParaRPr lang="en-US"/>
        </a:p>
      </dgm:t>
    </dgm:pt>
    <dgm:pt modelId="{3FA872C7-0632-4F0B-BB28-BA88606234B0}" type="sibTrans" cxnId="{D5E473B8-021F-4558-A69F-B9365E19D797}">
      <dgm:prSet/>
      <dgm:spPr/>
      <dgm:t>
        <a:bodyPr/>
        <a:lstStyle/>
        <a:p>
          <a:endParaRPr lang="en-US"/>
        </a:p>
      </dgm:t>
    </dgm:pt>
    <dgm:pt modelId="{47F32DFD-8047-4204-81D1-0D4580F3E265}" type="pres">
      <dgm:prSet presAssocID="{AE0B34F2-F2AA-4EB3-8D89-4C0ED1880B8A}" presName="root" presStyleCnt="0">
        <dgm:presLayoutVars>
          <dgm:dir/>
          <dgm:resizeHandles val="exact"/>
        </dgm:presLayoutVars>
      </dgm:prSet>
      <dgm:spPr/>
    </dgm:pt>
    <dgm:pt modelId="{2A4A6477-0206-4832-9094-81005CDC294F}" type="pres">
      <dgm:prSet presAssocID="{AE0B34F2-F2AA-4EB3-8D89-4C0ED1880B8A}" presName="container" presStyleCnt="0">
        <dgm:presLayoutVars>
          <dgm:dir/>
          <dgm:resizeHandles val="exact"/>
        </dgm:presLayoutVars>
      </dgm:prSet>
      <dgm:spPr/>
    </dgm:pt>
    <dgm:pt modelId="{25E0251D-E693-45D8-872B-37DC78B27445}" type="pres">
      <dgm:prSet presAssocID="{7A63C32D-A1AF-46B7-AD4C-E52593BD2394}" presName="compNode" presStyleCnt="0"/>
      <dgm:spPr/>
    </dgm:pt>
    <dgm:pt modelId="{461F2496-D0ED-4847-AA1A-05E9D7A512BE}" type="pres">
      <dgm:prSet presAssocID="{7A63C32D-A1AF-46B7-AD4C-E52593BD2394}" presName="iconBgRect" presStyleLbl="bgShp" presStyleIdx="0" presStyleCnt="5"/>
      <dgm:spPr/>
    </dgm:pt>
    <dgm:pt modelId="{D72628B4-452A-42DE-BB63-89C93874656E}" type="pres">
      <dgm:prSet presAssocID="{7A63C32D-A1AF-46B7-AD4C-E52593BD239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C78314B5-C232-4A08-BFDE-02D245E1EF4D}" type="pres">
      <dgm:prSet presAssocID="{7A63C32D-A1AF-46B7-AD4C-E52593BD2394}" presName="spaceRect" presStyleCnt="0"/>
      <dgm:spPr/>
    </dgm:pt>
    <dgm:pt modelId="{82DC46CC-97C5-4A8F-946D-E3A00CF55E6C}" type="pres">
      <dgm:prSet presAssocID="{7A63C32D-A1AF-46B7-AD4C-E52593BD2394}" presName="textRect" presStyleLbl="revTx" presStyleIdx="0" presStyleCnt="5">
        <dgm:presLayoutVars>
          <dgm:chMax val="1"/>
          <dgm:chPref val="1"/>
        </dgm:presLayoutVars>
      </dgm:prSet>
      <dgm:spPr/>
    </dgm:pt>
    <dgm:pt modelId="{32611BC6-179A-4D34-9EA7-9B01C94B9BE7}" type="pres">
      <dgm:prSet presAssocID="{2FC685CD-794A-4B54-880C-6A3AC34BBC85}" presName="sibTrans" presStyleLbl="sibTrans2D1" presStyleIdx="0" presStyleCnt="0"/>
      <dgm:spPr/>
    </dgm:pt>
    <dgm:pt modelId="{8A912ABE-6DA7-4F31-AED0-00DC6CFA4662}" type="pres">
      <dgm:prSet presAssocID="{89CA557E-98A8-4209-9364-8DA8783B6FEC}" presName="compNode" presStyleCnt="0"/>
      <dgm:spPr/>
    </dgm:pt>
    <dgm:pt modelId="{6AFF58E9-D652-446C-9148-C5BF08976B3A}" type="pres">
      <dgm:prSet presAssocID="{89CA557E-98A8-4209-9364-8DA8783B6FEC}" presName="iconBgRect" presStyleLbl="bgShp" presStyleIdx="1" presStyleCnt="5"/>
      <dgm:spPr/>
    </dgm:pt>
    <dgm:pt modelId="{A0E986CC-7DAC-4A6B-AA27-A1A42376EFEA}" type="pres">
      <dgm:prSet presAssocID="{89CA557E-98A8-4209-9364-8DA8783B6FE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Book"/>
        </a:ext>
      </dgm:extLst>
    </dgm:pt>
    <dgm:pt modelId="{71DFCBE2-8DC6-4573-94E1-C915AF5F4D40}" type="pres">
      <dgm:prSet presAssocID="{89CA557E-98A8-4209-9364-8DA8783B6FEC}" presName="spaceRect" presStyleCnt="0"/>
      <dgm:spPr/>
    </dgm:pt>
    <dgm:pt modelId="{BB8233E5-4FB9-4520-BDBA-C892BFEE6762}" type="pres">
      <dgm:prSet presAssocID="{89CA557E-98A8-4209-9364-8DA8783B6FEC}" presName="textRect" presStyleLbl="revTx" presStyleIdx="1" presStyleCnt="5">
        <dgm:presLayoutVars>
          <dgm:chMax val="1"/>
          <dgm:chPref val="1"/>
        </dgm:presLayoutVars>
      </dgm:prSet>
      <dgm:spPr/>
    </dgm:pt>
    <dgm:pt modelId="{973EBB9D-961F-4901-BD16-5965D5F7233E}" type="pres">
      <dgm:prSet presAssocID="{2B8B3210-9233-40FE-BDF2-662D30A23C71}" presName="sibTrans" presStyleLbl="sibTrans2D1" presStyleIdx="0" presStyleCnt="0"/>
      <dgm:spPr/>
    </dgm:pt>
    <dgm:pt modelId="{68322E30-1BA2-4024-AD30-7C32FA357697}" type="pres">
      <dgm:prSet presAssocID="{DA5DBF5D-72C5-47ED-99B5-3E9C3131F787}" presName="compNode" presStyleCnt="0"/>
      <dgm:spPr/>
    </dgm:pt>
    <dgm:pt modelId="{FF5B39C8-6D01-4B35-8761-D5C2964A6417}" type="pres">
      <dgm:prSet presAssocID="{DA5DBF5D-72C5-47ED-99B5-3E9C3131F787}" presName="iconBgRect" presStyleLbl="bgShp" presStyleIdx="2" presStyleCnt="5"/>
      <dgm:spPr/>
    </dgm:pt>
    <dgm:pt modelId="{29FF5D60-F003-45D4-8C05-D0CB404E195B}" type="pres">
      <dgm:prSet presAssocID="{DA5DBF5D-72C5-47ED-99B5-3E9C3131F78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a:ext>
      </dgm:extLst>
    </dgm:pt>
    <dgm:pt modelId="{654B1D97-D3B0-415C-A4CF-06042CF1FD9A}" type="pres">
      <dgm:prSet presAssocID="{DA5DBF5D-72C5-47ED-99B5-3E9C3131F787}" presName="spaceRect" presStyleCnt="0"/>
      <dgm:spPr/>
    </dgm:pt>
    <dgm:pt modelId="{4ACECF1A-44B2-4078-9EBA-D09626B56F07}" type="pres">
      <dgm:prSet presAssocID="{DA5DBF5D-72C5-47ED-99B5-3E9C3131F787}" presName="textRect" presStyleLbl="revTx" presStyleIdx="2" presStyleCnt="5">
        <dgm:presLayoutVars>
          <dgm:chMax val="1"/>
          <dgm:chPref val="1"/>
        </dgm:presLayoutVars>
      </dgm:prSet>
      <dgm:spPr/>
    </dgm:pt>
    <dgm:pt modelId="{E33395BA-784E-487A-8748-1AAE575B29F2}" type="pres">
      <dgm:prSet presAssocID="{17238874-7A58-48D6-8D7A-625645492821}" presName="sibTrans" presStyleLbl="sibTrans2D1" presStyleIdx="0" presStyleCnt="0"/>
      <dgm:spPr/>
    </dgm:pt>
    <dgm:pt modelId="{B26501D4-B28D-4663-9947-E46A84754C8A}" type="pres">
      <dgm:prSet presAssocID="{01DD6977-7925-4D84-BBDD-2DD940B3D40B}" presName="compNode" presStyleCnt="0"/>
      <dgm:spPr/>
    </dgm:pt>
    <dgm:pt modelId="{79EA0076-A2F8-4D33-8890-7D11B687CBF7}" type="pres">
      <dgm:prSet presAssocID="{01DD6977-7925-4D84-BBDD-2DD940B3D40B}" presName="iconBgRect" presStyleLbl="bgShp" presStyleIdx="3" presStyleCnt="5"/>
      <dgm:spPr/>
    </dgm:pt>
    <dgm:pt modelId="{4B774283-B58D-46A2-85BB-C5504E69532A}" type="pres">
      <dgm:prSet presAssocID="{01DD6977-7925-4D84-BBDD-2DD940B3D40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ument"/>
        </a:ext>
      </dgm:extLst>
    </dgm:pt>
    <dgm:pt modelId="{D460982C-2DFE-47EF-8E25-D46A2F0AEF68}" type="pres">
      <dgm:prSet presAssocID="{01DD6977-7925-4D84-BBDD-2DD940B3D40B}" presName="spaceRect" presStyleCnt="0"/>
      <dgm:spPr/>
    </dgm:pt>
    <dgm:pt modelId="{4437374F-18BA-4D40-9515-E87A66A4A0B5}" type="pres">
      <dgm:prSet presAssocID="{01DD6977-7925-4D84-BBDD-2DD940B3D40B}" presName="textRect" presStyleLbl="revTx" presStyleIdx="3" presStyleCnt="5">
        <dgm:presLayoutVars>
          <dgm:chMax val="1"/>
          <dgm:chPref val="1"/>
        </dgm:presLayoutVars>
      </dgm:prSet>
      <dgm:spPr/>
    </dgm:pt>
    <dgm:pt modelId="{6ACDB08E-8D02-4D1F-901C-D195E6BA0C31}" type="pres">
      <dgm:prSet presAssocID="{CC2E635E-ABD5-4333-B53C-249E8BCA822C}" presName="sibTrans" presStyleLbl="sibTrans2D1" presStyleIdx="0" presStyleCnt="0"/>
      <dgm:spPr/>
    </dgm:pt>
    <dgm:pt modelId="{61DC996E-AFB9-4973-8186-075587D2C8A3}" type="pres">
      <dgm:prSet presAssocID="{999EA20A-3157-41AD-BCCA-5528982D33B0}" presName="compNode" presStyleCnt="0"/>
      <dgm:spPr/>
    </dgm:pt>
    <dgm:pt modelId="{5D940F5F-5F38-49CC-AE9D-A94D121AD6B1}" type="pres">
      <dgm:prSet presAssocID="{999EA20A-3157-41AD-BCCA-5528982D33B0}" presName="iconBgRect" presStyleLbl="bgShp" presStyleIdx="4" presStyleCnt="5"/>
      <dgm:spPr/>
    </dgm:pt>
    <dgm:pt modelId="{825C4AD5-FFB9-4FE4-87F8-20CC64F4D8CB}" type="pres">
      <dgm:prSet presAssocID="{999EA20A-3157-41AD-BCCA-5528982D33B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mark"/>
        </a:ext>
      </dgm:extLst>
    </dgm:pt>
    <dgm:pt modelId="{F3E3E475-5E10-4DE1-9257-56E7CC40EB89}" type="pres">
      <dgm:prSet presAssocID="{999EA20A-3157-41AD-BCCA-5528982D33B0}" presName="spaceRect" presStyleCnt="0"/>
      <dgm:spPr/>
    </dgm:pt>
    <dgm:pt modelId="{C75DBFBB-96FF-45A2-BF03-93439FDA1706}" type="pres">
      <dgm:prSet presAssocID="{999EA20A-3157-41AD-BCCA-5528982D33B0}" presName="textRect" presStyleLbl="revTx" presStyleIdx="4" presStyleCnt="5">
        <dgm:presLayoutVars>
          <dgm:chMax val="1"/>
          <dgm:chPref val="1"/>
        </dgm:presLayoutVars>
      </dgm:prSet>
      <dgm:spPr/>
    </dgm:pt>
  </dgm:ptLst>
  <dgm:cxnLst>
    <dgm:cxn modelId="{6EEA8605-EC7E-4EF2-9D13-8D49378FD73F}" srcId="{AE0B34F2-F2AA-4EB3-8D89-4C0ED1880B8A}" destId="{89CA557E-98A8-4209-9364-8DA8783B6FEC}" srcOrd="1" destOrd="0" parTransId="{4D499A71-B060-44A5-8759-B077AD17A0B6}" sibTransId="{2B8B3210-9233-40FE-BDF2-662D30A23C71}"/>
    <dgm:cxn modelId="{E5A44211-98BE-4438-A1D7-77E8F6BD8AC0}" type="presOf" srcId="{CC2E635E-ABD5-4333-B53C-249E8BCA822C}" destId="{6ACDB08E-8D02-4D1F-901C-D195E6BA0C31}" srcOrd="0" destOrd="0" presId="urn:microsoft.com/office/officeart/2018/2/layout/IconCircleList"/>
    <dgm:cxn modelId="{4CA3C740-FEE4-4C74-965E-97855235A349}" type="presOf" srcId="{DA5DBF5D-72C5-47ED-99B5-3E9C3131F787}" destId="{4ACECF1A-44B2-4078-9EBA-D09626B56F07}" srcOrd="0" destOrd="0" presId="urn:microsoft.com/office/officeart/2018/2/layout/IconCircleList"/>
    <dgm:cxn modelId="{C7E0D070-6CFC-47BB-8AD9-3EA3281BB5EB}" type="presOf" srcId="{01DD6977-7925-4D84-BBDD-2DD940B3D40B}" destId="{4437374F-18BA-4D40-9515-E87A66A4A0B5}" srcOrd="0" destOrd="0" presId="urn:microsoft.com/office/officeart/2018/2/layout/IconCircleList"/>
    <dgm:cxn modelId="{B514FF75-545E-47AA-AC4A-C89C4350CE0B}" srcId="{AE0B34F2-F2AA-4EB3-8D89-4C0ED1880B8A}" destId="{01DD6977-7925-4D84-BBDD-2DD940B3D40B}" srcOrd="3" destOrd="0" parTransId="{49C3B4BA-2C63-49E2-8EE6-FB3EB088630B}" sibTransId="{CC2E635E-ABD5-4333-B53C-249E8BCA822C}"/>
    <dgm:cxn modelId="{3E658283-C419-406C-B285-0C43A36AB73A}" type="presOf" srcId="{999EA20A-3157-41AD-BCCA-5528982D33B0}" destId="{C75DBFBB-96FF-45A2-BF03-93439FDA1706}" srcOrd="0" destOrd="0" presId="urn:microsoft.com/office/officeart/2018/2/layout/IconCircleList"/>
    <dgm:cxn modelId="{4B733D8D-4DF0-442A-BA73-58362270FB23}" type="presOf" srcId="{AE0B34F2-F2AA-4EB3-8D89-4C0ED1880B8A}" destId="{47F32DFD-8047-4204-81D1-0D4580F3E265}" srcOrd="0" destOrd="0" presId="urn:microsoft.com/office/officeart/2018/2/layout/IconCircleList"/>
    <dgm:cxn modelId="{B8A4DB90-046E-4B98-99F2-C645F8B50EAB}" srcId="{AE0B34F2-F2AA-4EB3-8D89-4C0ED1880B8A}" destId="{DA5DBF5D-72C5-47ED-99B5-3E9C3131F787}" srcOrd="2" destOrd="0" parTransId="{9C6A9490-7E2A-4F35-96A8-0E1BC8742E7F}" sibTransId="{17238874-7A58-48D6-8D7A-625645492821}"/>
    <dgm:cxn modelId="{F9CAA5B2-B9C4-456E-ADA1-C7FA2D63EFEB}" type="presOf" srcId="{7A63C32D-A1AF-46B7-AD4C-E52593BD2394}" destId="{82DC46CC-97C5-4A8F-946D-E3A00CF55E6C}" srcOrd="0" destOrd="0" presId="urn:microsoft.com/office/officeart/2018/2/layout/IconCircleList"/>
    <dgm:cxn modelId="{D5E473B8-021F-4558-A69F-B9365E19D797}" srcId="{AE0B34F2-F2AA-4EB3-8D89-4C0ED1880B8A}" destId="{999EA20A-3157-41AD-BCCA-5528982D33B0}" srcOrd="4" destOrd="0" parTransId="{59184579-219C-4442-81E2-D111575D3209}" sibTransId="{3FA872C7-0632-4F0B-BB28-BA88606234B0}"/>
    <dgm:cxn modelId="{AA409FBD-95C4-4112-8DEF-A0895F915AF6}" srcId="{AE0B34F2-F2AA-4EB3-8D89-4C0ED1880B8A}" destId="{7A63C32D-A1AF-46B7-AD4C-E52593BD2394}" srcOrd="0" destOrd="0" parTransId="{8B9F0D5D-51D2-4A99-ADF1-FA31F6EF4D17}" sibTransId="{2FC685CD-794A-4B54-880C-6A3AC34BBC85}"/>
    <dgm:cxn modelId="{53405DCA-71AD-4353-815B-1990AD8B1A99}" type="presOf" srcId="{17238874-7A58-48D6-8D7A-625645492821}" destId="{E33395BA-784E-487A-8748-1AAE575B29F2}" srcOrd="0" destOrd="0" presId="urn:microsoft.com/office/officeart/2018/2/layout/IconCircleList"/>
    <dgm:cxn modelId="{D8D546E3-2C4C-412C-AB13-D2F9E4A51F75}" type="presOf" srcId="{2B8B3210-9233-40FE-BDF2-662D30A23C71}" destId="{973EBB9D-961F-4901-BD16-5965D5F7233E}" srcOrd="0" destOrd="0" presId="urn:microsoft.com/office/officeart/2018/2/layout/IconCircleList"/>
    <dgm:cxn modelId="{A17B94EE-1323-4D20-AD10-DDA46473DF09}" type="presOf" srcId="{2FC685CD-794A-4B54-880C-6A3AC34BBC85}" destId="{32611BC6-179A-4D34-9EA7-9B01C94B9BE7}" srcOrd="0" destOrd="0" presId="urn:microsoft.com/office/officeart/2018/2/layout/IconCircleList"/>
    <dgm:cxn modelId="{A60F34FE-D2D8-4A42-96A0-DC3A90FDE23F}" type="presOf" srcId="{89CA557E-98A8-4209-9364-8DA8783B6FEC}" destId="{BB8233E5-4FB9-4520-BDBA-C892BFEE6762}" srcOrd="0" destOrd="0" presId="urn:microsoft.com/office/officeart/2018/2/layout/IconCircleList"/>
    <dgm:cxn modelId="{A4C4BEB6-4CC4-4869-BF30-E9CEB0F89916}" type="presParOf" srcId="{47F32DFD-8047-4204-81D1-0D4580F3E265}" destId="{2A4A6477-0206-4832-9094-81005CDC294F}" srcOrd="0" destOrd="0" presId="urn:microsoft.com/office/officeart/2018/2/layout/IconCircleList"/>
    <dgm:cxn modelId="{1D72B336-07ED-42DF-AAFC-FE936994AABC}" type="presParOf" srcId="{2A4A6477-0206-4832-9094-81005CDC294F}" destId="{25E0251D-E693-45D8-872B-37DC78B27445}" srcOrd="0" destOrd="0" presId="urn:microsoft.com/office/officeart/2018/2/layout/IconCircleList"/>
    <dgm:cxn modelId="{F82BEBCF-DDE5-4155-8784-BC6062ABEBCB}" type="presParOf" srcId="{25E0251D-E693-45D8-872B-37DC78B27445}" destId="{461F2496-D0ED-4847-AA1A-05E9D7A512BE}" srcOrd="0" destOrd="0" presId="urn:microsoft.com/office/officeart/2018/2/layout/IconCircleList"/>
    <dgm:cxn modelId="{AF093ADC-80A1-4E65-BD6E-22089674E9CC}" type="presParOf" srcId="{25E0251D-E693-45D8-872B-37DC78B27445}" destId="{D72628B4-452A-42DE-BB63-89C93874656E}" srcOrd="1" destOrd="0" presId="urn:microsoft.com/office/officeart/2018/2/layout/IconCircleList"/>
    <dgm:cxn modelId="{337D4CEE-DF14-453F-9156-0D78DA2D30E0}" type="presParOf" srcId="{25E0251D-E693-45D8-872B-37DC78B27445}" destId="{C78314B5-C232-4A08-BFDE-02D245E1EF4D}" srcOrd="2" destOrd="0" presId="urn:microsoft.com/office/officeart/2018/2/layout/IconCircleList"/>
    <dgm:cxn modelId="{9D7D04BE-8504-4B16-B4A5-99605295D82A}" type="presParOf" srcId="{25E0251D-E693-45D8-872B-37DC78B27445}" destId="{82DC46CC-97C5-4A8F-946D-E3A00CF55E6C}" srcOrd="3" destOrd="0" presId="urn:microsoft.com/office/officeart/2018/2/layout/IconCircleList"/>
    <dgm:cxn modelId="{34451C50-652D-4635-8EBD-91D39FE3B675}" type="presParOf" srcId="{2A4A6477-0206-4832-9094-81005CDC294F}" destId="{32611BC6-179A-4D34-9EA7-9B01C94B9BE7}" srcOrd="1" destOrd="0" presId="urn:microsoft.com/office/officeart/2018/2/layout/IconCircleList"/>
    <dgm:cxn modelId="{736F4253-E4FA-4108-BDDB-06355F0A1374}" type="presParOf" srcId="{2A4A6477-0206-4832-9094-81005CDC294F}" destId="{8A912ABE-6DA7-4F31-AED0-00DC6CFA4662}" srcOrd="2" destOrd="0" presId="urn:microsoft.com/office/officeart/2018/2/layout/IconCircleList"/>
    <dgm:cxn modelId="{1E3E9A1B-61DE-4CC2-BC61-72F42FCC9B1E}" type="presParOf" srcId="{8A912ABE-6DA7-4F31-AED0-00DC6CFA4662}" destId="{6AFF58E9-D652-446C-9148-C5BF08976B3A}" srcOrd="0" destOrd="0" presId="urn:microsoft.com/office/officeart/2018/2/layout/IconCircleList"/>
    <dgm:cxn modelId="{53D948C9-72EA-4BCF-A8C6-FE4017936D52}" type="presParOf" srcId="{8A912ABE-6DA7-4F31-AED0-00DC6CFA4662}" destId="{A0E986CC-7DAC-4A6B-AA27-A1A42376EFEA}" srcOrd="1" destOrd="0" presId="urn:microsoft.com/office/officeart/2018/2/layout/IconCircleList"/>
    <dgm:cxn modelId="{B8BB840C-E819-4CAB-9D62-5287073F0935}" type="presParOf" srcId="{8A912ABE-6DA7-4F31-AED0-00DC6CFA4662}" destId="{71DFCBE2-8DC6-4573-94E1-C915AF5F4D40}" srcOrd="2" destOrd="0" presId="urn:microsoft.com/office/officeart/2018/2/layout/IconCircleList"/>
    <dgm:cxn modelId="{216D69BA-1A27-40A8-8033-03818FB06431}" type="presParOf" srcId="{8A912ABE-6DA7-4F31-AED0-00DC6CFA4662}" destId="{BB8233E5-4FB9-4520-BDBA-C892BFEE6762}" srcOrd="3" destOrd="0" presId="urn:microsoft.com/office/officeart/2018/2/layout/IconCircleList"/>
    <dgm:cxn modelId="{3E4856A4-B323-4D45-AFD0-B2C4D5336EFF}" type="presParOf" srcId="{2A4A6477-0206-4832-9094-81005CDC294F}" destId="{973EBB9D-961F-4901-BD16-5965D5F7233E}" srcOrd="3" destOrd="0" presId="urn:microsoft.com/office/officeart/2018/2/layout/IconCircleList"/>
    <dgm:cxn modelId="{FFAC251F-9290-4A02-97B5-40AB4BA8768B}" type="presParOf" srcId="{2A4A6477-0206-4832-9094-81005CDC294F}" destId="{68322E30-1BA2-4024-AD30-7C32FA357697}" srcOrd="4" destOrd="0" presId="urn:microsoft.com/office/officeart/2018/2/layout/IconCircleList"/>
    <dgm:cxn modelId="{EC349497-1205-4D06-AB11-B3BAB5A03BB7}" type="presParOf" srcId="{68322E30-1BA2-4024-AD30-7C32FA357697}" destId="{FF5B39C8-6D01-4B35-8761-D5C2964A6417}" srcOrd="0" destOrd="0" presId="urn:microsoft.com/office/officeart/2018/2/layout/IconCircleList"/>
    <dgm:cxn modelId="{A062565C-5F91-4293-A596-B27D33D805B8}" type="presParOf" srcId="{68322E30-1BA2-4024-AD30-7C32FA357697}" destId="{29FF5D60-F003-45D4-8C05-D0CB404E195B}" srcOrd="1" destOrd="0" presId="urn:microsoft.com/office/officeart/2018/2/layout/IconCircleList"/>
    <dgm:cxn modelId="{005486FD-482D-42F0-9AB8-399B6FE41445}" type="presParOf" srcId="{68322E30-1BA2-4024-AD30-7C32FA357697}" destId="{654B1D97-D3B0-415C-A4CF-06042CF1FD9A}" srcOrd="2" destOrd="0" presId="urn:microsoft.com/office/officeart/2018/2/layout/IconCircleList"/>
    <dgm:cxn modelId="{5DE32111-3A37-44AA-AB88-58A827D3BFCA}" type="presParOf" srcId="{68322E30-1BA2-4024-AD30-7C32FA357697}" destId="{4ACECF1A-44B2-4078-9EBA-D09626B56F07}" srcOrd="3" destOrd="0" presId="urn:microsoft.com/office/officeart/2018/2/layout/IconCircleList"/>
    <dgm:cxn modelId="{91147ED9-D2FB-45D3-953B-EB1F0D509042}" type="presParOf" srcId="{2A4A6477-0206-4832-9094-81005CDC294F}" destId="{E33395BA-784E-487A-8748-1AAE575B29F2}" srcOrd="5" destOrd="0" presId="urn:microsoft.com/office/officeart/2018/2/layout/IconCircleList"/>
    <dgm:cxn modelId="{468DBB58-D5DA-4631-94A3-7404B029232B}" type="presParOf" srcId="{2A4A6477-0206-4832-9094-81005CDC294F}" destId="{B26501D4-B28D-4663-9947-E46A84754C8A}" srcOrd="6" destOrd="0" presId="urn:microsoft.com/office/officeart/2018/2/layout/IconCircleList"/>
    <dgm:cxn modelId="{ABB22B1C-7067-4D46-9544-1A2763D651F6}" type="presParOf" srcId="{B26501D4-B28D-4663-9947-E46A84754C8A}" destId="{79EA0076-A2F8-4D33-8890-7D11B687CBF7}" srcOrd="0" destOrd="0" presId="urn:microsoft.com/office/officeart/2018/2/layout/IconCircleList"/>
    <dgm:cxn modelId="{0684F441-E548-4667-A3F9-EDF4997134B8}" type="presParOf" srcId="{B26501D4-B28D-4663-9947-E46A84754C8A}" destId="{4B774283-B58D-46A2-85BB-C5504E69532A}" srcOrd="1" destOrd="0" presId="urn:microsoft.com/office/officeart/2018/2/layout/IconCircleList"/>
    <dgm:cxn modelId="{AC19D0EF-4A39-454C-86A4-28F53793EFCF}" type="presParOf" srcId="{B26501D4-B28D-4663-9947-E46A84754C8A}" destId="{D460982C-2DFE-47EF-8E25-D46A2F0AEF68}" srcOrd="2" destOrd="0" presId="urn:microsoft.com/office/officeart/2018/2/layout/IconCircleList"/>
    <dgm:cxn modelId="{7C6B3B82-3693-43A7-8A6C-2794723108BA}" type="presParOf" srcId="{B26501D4-B28D-4663-9947-E46A84754C8A}" destId="{4437374F-18BA-4D40-9515-E87A66A4A0B5}" srcOrd="3" destOrd="0" presId="urn:microsoft.com/office/officeart/2018/2/layout/IconCircleList"/>
    <dgm:cxn modelId="{80BE1923-B33C-4822-824B-163141DE1C90}" type="presParOf" srcId="{2A4A6477-0206-4832-9094-81005CDC294F}" destId="{6ACDB08E-8D02-4D1F-901C-D195E6BA0C31}" srcOrd="7" destOrd="0" presId="urn:microsoft.com/office/officeart/2018/2/layout/IconCircleList"/>
    <dgm:cxn modelId="{E6E2B9EE-7D9C-4A77-8FA6-F05334504FAB}" type="presParOf" srcId="{2A4A6477-0206-4832-9094-81005CDC294F}" destId="{61DC996E-AFB9-4973-8186-075587D2C8A3}" srcOrd="8" destOrd="0" presId="urn:microsoft.com/office/officeart/2018/2/layout/IconCircleList"/>
    <dgm:cxn modelId="{99BC097D-76A3-44CC-A329-AECFB7DA00EA}" type="presParOf" srcId="{61DC996E-AFB9-4973-8186-075587D2C8A3}" destId="{5D940F5F-5F38-49CC-AE9D-A94D121AD6B1}" srcOrd="0" destOrd="0" presId="urn:microsoft.com/office/officeart/2018/2/layout/IconCircleList"/>
    <dgm:cxn modelId="{D7177579-7B0D-478B-928C-5A1CBFAF896B}" type="presParOf" srcId="{61DC996E-AFB9-4973-8186-075587D2C8A3}" destId="{825C4AD5-FFB9-4FE4-87F8-20CC64F4D8CB}" srcOrd="1" destOrd="0" presId="urn:microsoft.com/office/officeart/2018/2/layout/IconCircleList"/>
    <dgm:cxn modelId="{F97B5A58-0BA2-4AB3-8958-C28137A2E673}" type="presParOf" srcId="{61DC996E-AFB9-4973-8186-075587D2C8A3}" destId="{F3E3E475-5E10-4DE1-9257-56E7CC40EB89}" srcOrd="2" destOrd="0" presId="urn:microsoft.com/office/officeart/2018/2/layout/IconCircleList"/>
    <dgm:cxn modelId="{5081598F-C863-44F1-851B-D4FAE516B67B}" type="presParOf" srcId="{61DC996E-AFB9-4973-8186-075587D2C8A3}" destId="{C75DBFBB-96FF-45A2-BF03-93439FDA170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86ECE2-BE36-40E9-AE1B-6EEB48FD003D}" type="doc">
      <dgm:prSet loTypeId="urn:microsoft.com/office/officeart/2016/7/layout/LinearArrowProcessNumbered" loCatId="process" qsTypeId="urn:microsoft.com/office/officeart/2005/8/quickstyle/simple1" qsCatId="simple" csTypeId="urn:microsoft.com/office/officeart/2005/8/colors/colorful2" csCatId="colorful"/>
      <dgm:spPr/>
      <dgm:t>
        <a:bodyPr/>
        <a:lstStyle/>
        <a:p>
          <a:endParaRPr lang="en-US"/>
        </a:p>
      </dgm:t>
    </dgm:pt>
    <dgm:pt modelId="{237DD7CC-FEEF-4A36-BC66-50361EDBFD6E}">
      <dgm:prSet/>
      <dgm:spPr/>
      <dgm:t>
        <a:bodyPr/>
        <a:lstStyle/>
        <a:p>
          <a:r>
            <a:rPr lang="en-US"/>
            <a:t>Elicit user stories collaboratively with stakeholders.</a:t>
          </a:r>
        </a:p>
      </dgm:t>
    </dgm:pt>
    <dgm:pt modelId="{4ACE1837-F7F7-4C4A-A470-44B23EDD328C}" type="parTrans" cxnId="{DB941BA9-02AC-4AA4-975B-35526575A005}">
      <dgm:prSet/>
      <dgm:spPr/>
      <dgm:t>
        <a:bodyPr/>
        <a:lstStyle/>
        <a:p>
          <a:endParaRPr lang="en-US"/>
        </a:p>
      </dgm:t>
    </dgm:pt>
    <dgm:pt modelId="{B55AFAD0-4BC2-4F7B-9409-D50F5EB5C698}" type="sibTrans" cxnId="{DB941BA9-02AC-4AA4-975B-35526575A005}">
      <dgm:prSet phldrT="1" phldr="0"/>
      <dgm:spPr/>
      <dgm:t>
        <a:bodyPr/>
        <a:lstStyle/>
        <a:p>
          <a:r>
            <a:rPr lang="en-US"/>
            <a:t>1</a:t>
          </a:r>
        </a:p>
      </dgm:t>
    </dgm:pt>
    <dgm:pt modelId="{722D26AE-A4FA-4DB7-95B8-C00C90AEFCD0}">
      <dgm:prSet/>
      <dgm:spPr/>
      <dgm:t>
        <a:bodyPr/>
        <a:lstStyle/>
        <a:p>
          <a:r>
            <a:rPr lang="en-US"/>
            <a:t>Use brainstorming techniques to identify user stories.</a:t>
          </a:r>
        </a:p>
      </dgm:t>
    </dgm:pt>
    <dgm:pt modelId="{A50E902C-B61B-4B19-83C8-C0160B6EE17C}" type="parTrans" cxnId="{6E8B90BD-000B-4910-B6CF-DCD8DAEBA480}">
      <dgm:prSet/>
      <dgm:spPr/>
      <dgm:t>
        <a:bodyPr/>
        <a:lstStyle/>
        <a:p>
          <a:endParaRPr lang="en-US"/>
        </a:p>
      </dgm:t>
    </dgm:pt>
    <dgm:pt modelId="{F069496A-4F16-4A9C-A42A-D98D4D497D04}" type="sibTrans" cxnId="{6E8B90BD-000B-4910-B6CF-DCD8DAEBA480}">
      <dgm:prSet phldrT="2" phldr="0"/>
      <dgm:spPr/>
      <dgm:t>
        <a:bodyPr/>
        <a:lstStyle/>
        <a:p>
          <a:r>
            <a:rPr lang="en-US"/>
            <a:t>2</a:t>
          </a:r>
        </a:p>
      </dgm:t>
    </dgm:pt>
    <dgm:pt modelId="{391DF7C2-F2F3-44E3-B9C8-29B59B2A3BF3}">
      <dgm:prSet/>
      <dgm:spPr/>
      <dgm:t>
        <a:bodyPr/>
        <a:lstStyle/>
        <a:p>
          <a:r>
            <a:rPr lang="en-US"/>
            <a:t>Don’t worry about epics or themes initially; focus on getting what users need.</a:t>
          </a:r>
        </a:p>
      </dgm:t>
    </dgm:pt>
    <dgm:pt modelId="{5B410C88-0A3B-43A8-8ABC-CD3ADBD637C9}" type="parTrans" cxnId="{EFBC5591-FCA1-4A98-8C19-67F0A7B2E650}">
      <dgm:prSet/>
      <dgm:spPr/>
      <dgm:t>
        <a:bodyPr/>
        <a:lstStyle/>
        <a:p>
          <a:endParaRPr lang="en-US"/>
        </a:p>
      </dgm:t>
    </dgm:pt>
    <dgm:pt modelId="{6FCAD61E-78A5-4062-9614-E96F7E4BBFD4}" type="sibTrans" cxnId="{EFBC5591-FCA1-4A98-8C19-67F0A7B2E650}">
      <dgm:prSet phldrT="3" phldr="0"/>
      <dgm:spPr/>
      <dgm:t>
        <a:bodyPr/>
        <a:lstStyle/>
        <a:p>
          <a:r>
            <a:rPr lang="en-US"/>
            <a:t>3</a:t>
          </a:r>
        </a:p>
      </dgm:t>
    </dgm:pt>
    <dgm:pt modelId="{7D086907-8172-43F5-8BC1-249C621055A9}">
      <dgm:prSet/>
      <dgm:spPr/>
      <dgm:t>
        <a:bodyPr/>
        <a:lstStyle/>
        <a:p>
          <a:r>
            <a:rPr lang="en-US"/>
            <a:t>Write stories on cards; better yet: let the stakeholders themselves write the stories on card to instill a sense of ownership.</a:t>
          </a:r>
        </a:p>
      </dgm:t>
    </dgm:pt>
    <dgm:pt modelId="{16B138C3-1934-41F7-85F9-A509B0F3408E}" type="parTrans" cxnId="{A22CB54A-BBDA-432D-977B-796A468C2198}">
      <dgm:prSet/>
      <dgm:spPr/>
      <dgm:t>
        <a:bodyPr/>
        <a:lstStyle/>
        <a:p>
          <a:endParaRPr lang="en-US"/>
        </a:p>
      </dgm:t>
    </dgm:pt>
    <dgm:pt modelId="{BBC8E524-C134-471A-97F4-D2CEDF977F8B}" type="sibTrans" cxnId="{A22CB54A-BBDA-432D-977B-796A468C2198}">
      <dgm:prSet phldrT="4" phldr="0"/>
      <dgm:spPr/>
      <dgm:t>
        <a:bodyPr/>
        <a:lstStyle/>
        <a:p>
          <a:r>
            <a:rPr lang="en-US"/>
            <a:t>4</a:t>
          </a:r>
        </a:p>
      </dgm:t>
    </dgm:pt>
    <dgm:pt modelId="{332067BD-67E8-4F04-8A9D-29F17239D3AA}">
      <dgm:prSet/>
      <dgm:spPr/>
      <dgm:t>
        <a:bodyPr/>
        <a:lstStyle/>
        <a:p>
          <a:r>
            <a:rPr lang="en-US"/>
            <a:t>Conduct user story writing workshops that are 2-4 hours in length.</a:t>
          </a:r>
        </a:p>
      </dgm:t>
    </dgm:pt>
    <dgm:pt modelId="{2C96D322-55D0-4516-9FC1-0F8A4B139CBE}" type="parTrans" cxnId="{36541740-05FB-4FCA-8696-33EBBE62434D}">
      <dgm:prSet/>
      <dgm:spPr/>
      <dgm:t>
        <a:bodyPr/>
        <a:lstStyle/>
        <a:p>
          <a:endParaRPr lang="en-US"/>
        </a:p>
      </dgm:t>
    </dgm:pt>
    <dgm:pt modelId="{CD09449E-D0ED-440A-BD60-6DE6F08D9B56}" type="sibTrans" cxnId="{36541740-05FB-4FCA-8696-33EBBE62434D}">
      <dgm:prSet phldrT="5" phldr="0"/>
      <dgm:spPr/>
      <dgm:t>
        <a:bodyPr/>
        <a:lstStyle/>
        <a:p>
          <a:r>
            <a:rPr lang="en-US"/>
            <a:t>5</a:t>
          </a:r>
        </a:p>
      </dgm:t>
    </dgm:pt>
    <dgm:pt modelId="{690D0805-F7B9-F34C-99B1-C5935EFE633E}" type="pres">
      <dgm:prSet presAssocID="{2E86ECE2-BE36-40E9-AE1B-6EEB48FD003D}" presName="linearFlow" presStyleCnt="0">
        <dgm:presLayoutVars>
          <dgm:dir/>
          <dgm:animLvl val="lvl"/>
          <dgm:resizeHandles val="exact"/>
        </dgm:presLayoutVars>
      </dgm:prSet>
      <dgm:spPr/>
    </dgm:pt>
    <dgm:pt modelId="{CE3BF5E7-794D-CA4D-8A6B-999906B8A1BE}" type="pres">
      <dgm:prSet presAssocID="{237DD7CC-FEEF-4A36-BC66-50361EDBFD6E}" presName="compositeNode" presStyleCnt="0"/>
      <dgm:spPr/>
    </dgm:pt>
    <dgm:pt modelId="{80C44CB4-4E69-114F-951B-D6138B406AB8}" type="pres">
      <dgm:prSet presAssocID="{237DD7CC-FEEF-4A36-BC66-50361EDBFD6E}" presName="parTx" presStyleLbl="node1" presStyleIdx="0" presStyleCnt="0">
        <dgm:presLayoutVars>
          <dgm:chMax val="0"/>
          <dgm:chPref val="0"/>
          <dgm:bulletEnabled val="1"/>
        </dgm:presLayoutVars>
      </dgm:prSet>
      <dgm:spPr/>
    </dgm:pt>
    <dgm:pt modelId="{5B79D6A5-DDBF-BB43-B3E2-DA06E1B408DE}" type="pres">
      <dgm:prSet presAssocID="{237DD7CC-FEEF-4A36-BC66-50361EDBFD6E}" presName="parSh" presStyleCnt="0"/>
      <dgm:spPr/>
    </dgm:pt>
    <dgm:pt modelId="{08F64C5C-DCF4-2447-B793-F397E45C94CB}" type="pres">
      <dgm:prSet presAssocID="{237DD7CC-FEEF-4A36-BC66-50361EDBFD6E}" presName="lineNode" presStyleLbl="alignAccFollowNode1" presStyleIdx="0" presStyleCnt="15"/>
      <dgm:spPr/>
    </dgm:pt>
    <dgm:pt modelId="{7E26C815-D543-D141-83C4-038A90B5D9EC}" type="pres">
      <dgm:prSet presAssocID="{237DD7CC-FEEF-4A36-BC66-50361EDBFD6E}" presName="lineArrowNode" presStyleLbl="alignAccFollowNode1" presStyleIdx="1" presStyleCnt="15"/>
      <dgm:spPr/>
    </dgm:pt>
    <dgm:pt modelId="{ACE5567A-714F-054D-950E-D66DA7FF3A19}" type="pres">
      <dgm:prSet presAssocID="{B55AFAD0-4BC2-4F7B-9409-D50F5EB5C698}" presName="sibTransNodeCircle" presStyleLbl="alignNode1" presStyleIdx="0" presStyleCnt="5">
        <dgm:presLayoutVars>
          <dgm:chMax val="0"/>
          <dgm:bulletEnabled/>
        </dgm:presLayoutVars>
      </dgm:prSet>
      <dgm:spPr/>
    </dgm:pt>
    <dgm:pt modelId="{F03AEE25-0600-F64E-A7EB-6F8EE8D5E2CC}" type="pres">
      <dgm:prSet presAssocID="{B55AFAD0-4BC2-4F7B-9409-D50F5EB5C698}" presName="spacerBetweenCircleAndCallout" presStyleCnt="0">
        <dgm:presLayoutVars/>
      </dgm:prSet>
      <dgm:spPr/>
    </dgm:pt>
    <dgm:pt modelId="{035627B0-7B08-6640-B067-18D0A4B606DA}" type="pres">
      <dgm:prSet presAssocID="{237DD7CC-FEEF-4A36-BC66-50361EDBFD6E}" presName="nodeText" presStyleLbl="alignAccFollowNode1" presStyleIdx="2" presStyleCnt="15">
        <dgm:presLayoutVars>
          <dgm:bulletEnabled val="1"/>
        </dgm:presLayoutVars>
      </dgm:prSet>
      <dgm:spPr/>
    </dgm:pt>
    <dgm:pt modelId="{CB4F9DF5-8658-CF49-B21E-2E2B518344D0}" type="pres">
      <dgm:prSet presAssocID="{B55AFAD0-4BC2-4F7B-9409-D50F5EB5C698}" presName="sibTransComposite" presStyleCnt="0"/>
      <dgm:spPr/>
    </dgm:pt>
    <dgm:pt modelId="{1FA39A41-784A-D14A-A401-70F15A375E2B}" type="pres">
      <dgm:prSet presAssocID="{722D26AE-A4FA-4DB7-95B8-C00C90AEFCD0}" presName="compositeNode" presStyleCnt="0"/>
      <dgm:spPr/>
    </dgm:pt>
    <dgm:pt modelId="{8EE3F621-5716-A747-B431-96E57C5A0143}" type="pres">
      <dgm:prSet presAssocID="{722D26AE-A4FA-4DB7-95B8-C00C90AEFCD0}" presName="parTx" presStyleLbl="node1" presStyleIdx="0" presStyleCnt="0">
        <dgm:presLayoutVars>
          <dgm:chMax val="0"/>
          <dgm:chPref val="0"/>
          <dgm:bulletEnabled val="1"/>
        </dgm:presLayoutVars>
      </dgm:prSet>
      <dgm:spPr/>
    </dgm:pt>
    <dgm:pt modelId="{4B7472EE-BE71-FC44-A17E-0AA8970758C0}" type="pres">
      <dgm:prSet presAssocID="{722D26AE-A4FA-4DB7-95B8-C00C90AEFCD0}" presName="parSh" presStyleCnt="0"/>
      <dgm:spPr/>
    </dgm:pt>
    <dgm:pt modelId="{3B882E10-3E8D-0F41-B397-32624EC37943}" type="pres">
      <dgm:prSet presAssocID="{722D26AE-A4FA-4DB7-95B8-C00C90AEFCD0}" presName="lineNode" presStyleLbl="alignAccFollowNode1" presStyleIdx="3" presStyleCnt="15"/>
      <dgm:spPr/>
    </dgm:pt>
    <dgm:pt modelId="{542950C2-8957-324C-90A9-27870032EA84}" type="pres">
      <dgm:prSet presAssocID="{722D26AE-A4FA-4DB7-95B8-C00C90AEFCD0}" presName="lineArrowNode" presStyleLbl="alignAccFollowNode1" presStyleIdx="4" presStyleCnt="15"/>
      <dgm:spPr/>
    </dgm:pt>
    <dgm:pt modelId="{019CBA47-061E-FE47-93EA-937854DC54E3}" type="pres">
      <dgm:prSet presAssocID="{F069496A-4F16-4A9C-A42A-D98D4D497D04}" presName="sibTransNodeCircle" presStyleLbl="alignNode1" presStyleIdx="1" presStyleCnt="5">
        <dgm:presLayoutVars>
          <dgm:chMax val="0"/>
          <dgm:bulletEnabled/>
        </dgm:presLayoutVars>
      </dgm:prSet>
      <dgm:spPr/>
    </dgm:pt>
    <dgm:pt modelId="{F6C1A671-1E10-D041-916D-5482458464B0}" type="pres">
      <dgm:prSet presAssocID="{F069496A-4F16-4A9C-A42A-D98D4D497D04}" presName="spacerBetweenCircleAndCallout" presStyleCnt="0">
        <dgm:presLayoutVars/>
      </dgm:prSet>
      <dgm:spPr/>
    </dgm:pt>
    <dgm:pt modelId="{BFED536B-27E2-3843-85BF-561E53424D0A}" type="pres">
      <dgm:prSet presAssocID="{722D26AE-A4FA-4DB7-95B8-C00C90AEFCD0}" presName="nodeText" presStyleLbl="alignAccFollowNode1" presStyleIdx="5" presStyleCnt="15">
        <dgm:presLayoutVars>
          <dgm:bulletEnabled val="1"/>
        </dgm:presLayoutVars>
      </dgm:prSet>
      <dgm:spPr/>
    </dgm:pt>
    <dgm:pt modelId="{CA6F0942-D7BF-D040-BCB8-D5048467DC93}" type="pres">
      <dgm:prSet presAssocID="{F069496A-4F16-4A9C-A42A-D98D4D497D04}" presName="sibTransComposite" presStyleCnt="0"/>
      <dgm:spPr/>
    </dgm:pt>
    <dgm:pt modelId="{61B635EE-E0A6-7F41-A4A2-295DABCA22F9}" type="pres">
      <dgm:prSet presAssocID="{391DF7C2-F2F3-44E3-B9C8-29B59B2A3BF3}" presName="compositeNode" presStyleCnt="0"/>
      <dgm:spPr/>
    </dgm:pt>
    <dgm:pt modelId="{80109914-7D2F-9844-9810-DE66721F4EFB}" type="pres">
      <dgm:prSet presAssocID="{391DF7C2-F2F3-44E3-B9C8-29B59B2A3BF3}" presName="parTx" presStyleLbl="node1" presStyleIdx="0" presStyleCnt="0">
        <dgm:presLayoutVars>
          <dgm:chMax val="0"/>
          <dgm:chPref val="0"/>
          <dgm:bulletEnabled val="1"/>
        </dgm:presLayoutVars>
      </dgm:prSet>
      <dgm:spPr/>
    </dgm:pt>
    <dgm:pt modelId="{F25A7402-2475-8444-A8F5-C3BF2A0276EE}" type="pres">
      <dgm:prSet presAssocID="{391DF7C2-F2F3-44E3-B9C8-29B59B2A3BF3}" presName="parSh" presStyleCnt="0"/>
      <dgm:spPr/>
    </dgm:pt>
    <dgm:pt modelId="{D7490838-115D-3F48-9B1F-E3EB5C911BE6}" type="pres">
      <dgm:prSet presAssocID="{391DF7C2-F2F3-44E3-B9C8-29B59B2A3BF3}" presName="lineNode" presStyleLbl="alignAccFollowNode1" presStyleIdx="6" presStyleCnt="15"/>
      <dgm:spPr/>
    </dgm:pt>
    <dgm:pt modelId="{6AF14D11-52BD-BC46-843E-CF77514CF352}" type="pres">
      <dgm:prSet presAssocID="{391DF7C2-F2F3-44E3-B9C8-29B59B2A3BF3}" presName="lineArrowNode" presStyleLbl="alignAccFollowNode1" presStyleIdx="7" presStyleCnt="15"/>
      <dgm:spPr/>
    </dgm:pt>
    <dgm:pt modelId="{D72B6B3F-DB22-9D4D-AF83-4E40F5FCF364}" type="pres">
      <dgm:prSet presAssocID="{6FCAD61E-78A5-4062-9614-E96F7E4BBFD4}" presName="sibTransNodeCircle" presStyleLbl="alignNode1" presStyleIdx="2" presStyleCnt="5">
        <dgm:presLayoutVars>
          <dgm:chMax val="0"/>
          <dgm:bulletEnabled/>
        </dgm:presLayoutVars>
      </dgm:prSet>
      <dgm:spPr/>
    </dgm:pt>
    <dgm:pt modelId="{66C44E97-3F1A-D84D-A0ED-510C7ED1D926}" type="pres">
      <dgm:prSet presAssocID="{6FCAD61E-78A5-4062-9614-E96F7E4BBFD4}" presName="spacerBetweenCircleAndCallout" presStyleCnt="0">
        <dgm:presLayoutVars/>
      </dgm:prSet>
      <dgm:spPr/>
    </dgm:pt>
    <dgm:pt modelId="{15869204-C3CA-AA4A-8650-7F80CC49A3A5}" type="pres">
      <dgm:prSet presAssocID="{391DF7C2-F2F3-44E3-B9C8-29B59B2A3BF3}" presName="nodeText" presStyleLbl="alignAccFollowNode1" presStyleIdx="8" presStyleCnt="15">
        <dgm:presLayoutVars>
          <dgm:bulletEnabled val="1"/>
        </dgm:presLayoutVars>
      </dgm:prSet>
      <dgm:spPr/>
    </dgm:pt>
    <dgm:pt modelId="{D7D42125-C7A6-B24A-863D-EDF5225CAE1F}" type="pres">
      <dgm:prSet presAssocID="{6FCAD61E-78A5-4062-9614-E96F7E4BBFD4}" presName="sibTransComposite" presStyleCnt="0"/>
      <dgm:spPr/>
    </dgm:pt>
    <dgm:pt modelId="{814643C5-F71B-2149-B607-E7A6D8A00749}" type="pres">
      <dgm:prSet presAssocID="{7D086907-8172-43F5-8BC1-249C621055A9}" presName="compositeNode" presStyleCnt="0"/>
      <dgm:spPr/>
    </dgm:pt>
    <dgm:pt modelId="{392B36FC-A4A7-784F-802C-0A900FA9E920}" type="pres">
      <dgm:prSet presAssocID="{7D086907-8172-43F5-8BC1-249C621055A9}" presName="parTx" presStyleLbl="node1" presStyleIdx="0" presStyleCnt="0">
        <dgm:presLayoutVars>
          <dgm:chMax val="0"/>
          <dgm:chPref val="0"/>
          <dgm:bulletEnabled val="1"/>
        </dgm:presLayoutVars>
      </dgm:prSet>
      <dgm:spPr/>
    </dgm:pt>
    <dgm:pt modelId="{8D178E0F-B271-2449-84A3-39F02CEC1837}" type="pres">
      <dgm:prSet presAssocID="{7D086907-8172-43F5-8BC1-249C621055A9}" presName="parSh" presStyleCnt="0"/>
      <dgm:spPr/>
    </dgm:pt>
    <dgm:pt modelId="{D97C52EF-0D67-8C46-B08A-85310BA0FBA0}" type="pres">
      <dgm:prSet presAssocID="{7D086907-8172-43F5-8BC1-249C621055A9}" presName="lineNode" presStyleLbl="alignAccFollowNode1" presStyleIdx="9" presStyleCnt="15"/>
      <dgm:spPr/>
    </dgm:pt>
    <dgm:pt modelId="{90E6FBB4-8AF8-6E4E-BFF6-4880E626E7A2}" type="pres">
      <dgm:prSet presAssocID="{7D086907-8172-43F5-8BC1-249C621055A9}" presName="lineArrowNode" presStyleLbl="alignAccFollowNode1" presStyleIdx="10" presStyleCnt="15"/>
      <dgm:spPr/>
    </dgm:pt>
    <dgm:pt modelId="{4B6EEEF5-650B-9441-9904-59EE949C6316}" type="pres">
      <dgm:prSet presAssocID="{BBC8E524-C134-471A-97F4-D2CEDF977F8B}" presName="sibTransNodeCircle" presStyleLbl="alignNode1" presStyleIdx="3" presStyleCnt="5">
        <dgm:presLayoutVars>
          <dgm:chMax val="0"/>
          <dgm:bulletEnabled/>
        </dgm:presLayoutVars>
      </dgm:prSet>
      <dgm:spPr/>
    </dgm:pt>
    <dgm:pt modelId="{DFA96A2F-6E41-0F4C-BB81-2D34C77DC47E}" type="pres">
      <dgm:prSet presAssocID="{BBC8E524-C134-471A-97F4-D2CEDF977F8B}" presName="spacerBetweenCircleAndCallout" presStyleCnt="0">
        <dgm:presLayoutVars/>
      </dgm:prSet>
      <dgm:spPr/>
    </dgm:pt>
    <dgm:pt modelId="{7171D066-6F8C-6B4E-868A-7E235D651C9D}" type="pres">
      <dgm:prSet presAssocID="{7D086907-8172-43F5-8BC1-249C621055A9}" presName="nodeText" presStyleLbl="alignAccFollowNode1" presStyleIdx="11" presStyleCnt="15">
        <dgm:presLayoutVars>
          <dgm:bulletEnabled val="1"/>
        </dgm:presLayoutVars>
      </dgm:prSet>
      <dgm:spPr/>
    </dgm:pt>
    <dgm:pt modelId="{73A9E22D-1B7F-8742-AF86-04ECE5257F42}" type="pres">
      <dgm:prSet presAssocID="{BBC8E524-C134-471A-97F4-D2CEDF977F8B}" presName="sibTransComposite" presStyleCnt="0"/>
      <dgm:spPr/>
    </dgm:pt>
    <dgm:pt modelId="{50DF071B-2574-684E-85CE-AF24671A63AF}" type="pres">
      <dgm:prSet presAssocID="{332067BD-67E8-4F04-8A9D-29F17239D3AA}" presName="compositeNode" presStyleCnt="0"/>
      <dgm:spPr/>
    </dgm:pt>
    <dgm:pt modelId="{6B90D7D1-7437-1F42-B44D-9A4B5450FDA5}" type="pres">
      <dgm:prSet presAssocID="{332067BD-67E8-4F04-8A9D-29F17239D3AA}" presName="parTx" presStyleLbl="node1" presStyleIdx="0" presStyleCnt="0">
        <dgm:presLayoutVars>
          <dgm:chMax val="0"/>
          <dgm:chPref val="0"/>
          <dgm:bulletEnabled val="1"/>
        </dgm:presLayoutVars>
      </dgm:prSet>
      <dgm:spPr/>
    </dgm:pt>
    <dgm:pt modelId="{A6A7781D-64BA-514A-9D9D-384EC3E714BA}" type="pres">
      <dgm:prSet presAssocID="{332067BD-67E8-4F04-8A9D-29F17239D3AA}" presName="parSh" presStyleCnt="0"/>
      <dgm:spPr/>
    </dgm:pt>
    <dgm:pt modelId="{33DA498D-54C2-DF47-8150-EA1A2B1943E6}" type="pres">
      <dgm:prSet presAssocID="{332067BD-67E8-4F04-8A9D-29F17239D3AA}" presName="lineNode" presStyleLbl="alignAccFollowNode1" presStyleIdx="12" presStyleCnt="15"/>
      <dgm:spPr/>
    </dgm:pt>
    <dgm:pt modelId="{4613279A-02DB-AE4A-BDDE-27AA819D2C8A}" type="pres">
      <dgm:prSet presAssocID="{332067BD-67E8-4F04-8A9D-29F17239D3AA}" presName="lineArrowNode" presStyleLbl="alignAccFollowNode1" presStyleIdx="13" presStyleCnt="15"/>
      <dgm:spPr/>
    </dgm:pt>
    <dgm:pt modelId="{F533C0D8-B573-7B43-8A7B-5CDD4790F2BA}" type="pres">
      <dgm:prSet presAssocID="{CD09449E-D0ED-440A-BD60-6DE6F08D9B56}" presName="sibTransNodeCircle" presStyleLbl="alignNode1" presStyleIdx="4" presStyleCnt="5">
        <dgm:presLayoutVars>
          <dgm:chMax val="0"/>
          <dgm:bulletEnabled/>
        </dgm:presLayoutVars>
      </dgm:prSet>
      <dgm:spPr/>
    </dgm:pt>
    <dgm:pt modelId="{B69291EF-D9B2-ED43-A102-BE0FEFA10CE9}" type="pres">
      <dgm:prSet presAssocID="{CD09449E-D0ED-440A-BD60-6DE6F08D9B56}" presName="spacerBetweenCircleAndCallout" presStyleCnt="0">
        <dgm:presLayoutVars/>
      </dgm:prSet>
      <dgm:spPr/>
    </dgm:pt>
    <dgm:pt modelId="{231C10A6-0B84-2446-AE7F-AD8476829A0D}" type="pres">
      <dgm:prSet presAssocID="{332067BD-67E8-4F04-8A9D-29F17239D3AA}" presName="nodeText" presStyleLbl="alignAccFollowNode1" presStyleIdx="14" presStyleCnt="15">
        <dgm:presLayoutVars>
          <dgm:bulletEnabled val="1"/>
        </dgm:presLayoutVars>
      </dgm:prSet>
      <dgm:spPr/>
    </dgm:pt>
  </dgm:ptLst>
  <dgm:cxnLst>
    <dgm:cxn modelId="{A8D28616-00AA-724E-B46E-FB70335D0C2B}" type="presOf" srcId="{B55AFAD0-4BC2-4F7B-9409-D50F5EB5C698}" destId="{ACE5567A-714F-054D-950E-D66DA7FF3A19}" srcOrd="0" destOrd="0" presId="urn:microsoft.com/office/officeart/2016/7/layout/LinearArrowProcessNumbered"/>
    <dgm:cxn modelId="{43758B1B-E2B4-C54C-9506-362665D5486A}" type="presOf" srcId="{722D26AE-A4FA-4DB7-95B8-C00C90AEFCD0}" destId="{BFED536B-27E2-3843-85BF-561E53424D0A}" srcOrd="0" destOrd="0" presId="urn:microsoft.com/office/officeart/2016/7/layout/LinearArrowProcessNumbered"/>
    <dgm:cxn modelId="{A277B729-509F-4947-B7A6-E085F5D17A11}" type="presOf" srcId="{2E86ECE2-BE36-40E9-AE1B-6EEB48FD003D}" destId="{690D0805-F7B9-F34C-99B1-C5935EFE633E}" srcOrd="0" destOrd="0" presId="urn:microsoft.com/office/officeart/2016/7/layout/LinearArrowProcessNumbered"/>
    <dgm:cxn modelId="{36541740-05FB-4FCA-8696-33EBBE62434D}" srcId="{2E86ECE2-BE36-40E9-AE1B-6EEB48FD003D}" destId="{332067BD-67E8-4F04-8A9D-29F17239D3AA}" srcOrd="4" destOrd="0" parTransId="{2C96D322-55D0-4516-9FC1-0F8A4B139CBE}" sibTransId="{CD09449E-D0ED-440A-BD60-6DE6F08D9B56}"/>
    <dgm:cxn modelId="{A22CB54A-BBDA-432D-977B-796A468C2198}" srcId="{2E86ECE2-BE36-40E9-AE1B-6EEB48FD003D}" destId="{7D086907-8172-43F5-8BC1-249C621055A9}" srcOrd="3" destOrd="0" parTransId="{16B138C3-1934-41F7-85F9-A509B0F3408E}" sibTransId="{BBC8E524-C134-471A-97F4-D2CEDF977F8B}"/>
    <dgm:cxn modelId="{5EE1C16C-103E-764C-B412-6874337EE4B7}" type="presOf" srcId="{391DF7C2-F2F3-44E3-B9C8-29B59B2A3BF3}" destId="{15869204-C3CA-AA4A-8650-7F80CC49A3A5}" srcOrd="0" destOrd="0" presId="urn:microsoft.com/office/officeart/2016/7/layout/LinearArrowProcessNumbered"/>
    <dgm:cxn modelId="{BDA7267F-B0EB-F246-B4CE-9CE905FF3177}" type="presOf" srcId="{6FCAD61E-78A5-4062-9614-E96F7E4BBFD4}" destId="{D72B6B3F-DB22-9D4D-AF83-4E40F5FCF364}" srcOrd="0" destOrd="0" presId="urn:microsoft.com/office/officeart/2016/7/layout/LinearArrowProcessNumbered"/>
    <dgm:cxn modelId="{EFBC5591-FCA1-4A98-8C19-67F0A7B2E650}" srcId="{2E86ECE2-BE36-40E9-AE1B-6EEB48FD003D}" destId="{391DF7C2-F2F3-44E3-B9C8-29B59B2A3BF3}" srcOrd="2" destOrd="0" parTransId="{5B410C88-0A3B-43A8-8ABC-CD3ADBD637C9}" sibTransId="{6FCAD61E-78A5-4062-9614-E96F7E4BBFD4}"/>
    <dgm:cxn modelId="{5E88909C-27E1-D54C-B65D-D4EF5EF5D208}" type="presOf" srcId="{F069496A-4F16-4A9C-A42A-D98D4D497D04}" destId="{019CBA47-061E-FE47-93EA-937854DC54E3}" srcOrd="0" destOrd="0" presId="urn:microsoft.com/office/officeart/2016/7/layout/LinearArrowProcessNumbered"/>
    <dgm:cxn modelId="{67282DA5-2E23-C048-8869-F69B13A259EF}" type="presOf" srcId="{237DD7CC-FEEF-4A36-BC66-50361EDBFD6E}" destId="{035627B0-7B08-6640-B067-18D0A4B606DA}" srcOrd="0" destOrd="0" presId="urn:microsoft.com/office/officeart/2016/7/layout/LinearArrowProcessNumbered"/>
    <dgm:cxn modelId="{DB941BA9-02AC-4AA4-975B-35526575A005}" srcId="{2E86ECE2-BE36-40E9-AE1B-6EEB48FD003D}" destId="{237DD7CC-FEEF-4A36-BC66-50361EDBFD6E}" srcOrd="0" destOrd="0" parTransId="{4ACE1837-F7F7-4C4A-A470-44B23EDD328C}" sibTransId="{B55AFAD0-4BC2-4F7B-9409-D50F5EB5C698}"/>
    <dgm:cxn modelId="{B1224EBA-9093-F340-8C21-56F04E668287}" type="presOf" srcId="{BBC8E524-C134-471A-97F4-D2CEDF977F8B}" destId="{4B6EEEF5-650B-9441-9904-59EE949C6316}" srcOrd="0" destOrd="0" presId="urn:microsoft.com/office/officeart/2016/7/layout/LinearArrowProcessNumbered"/>
    <dgm:cxn modelId="{6E8B90BD-000B-4910-B6CF-DCD8DAEBA480}" srcId="{2E86ECE2-BE36-40E9-AE1B-6EEB48FD003D}" destId="{722D26AE-A4FA-4DB7-95B8-C00C90AEFCD0}" srcOrd="1" destOrd="0" parTransId="{A50E902C-B61B-4B19-83C8-C0160B6EE17C}" sibTransId="{F069496A-4F16-4A9C-A42A-D98D4D497D04}"/>
    <dgm:cxn modelId="{178FF2C8-296C-8049-A25D-8D03C8957A1C}" type="presOf" srcId="{332067BD-67E8-4F04-8A9D-29F17239D3AA}" destId="{231C10A6-0B84-2446-AE7F-AD8476829A0D}" srcOrd="0" destOrd="0" presId="urn:microsoft.com/office/officeart/2016/7/layout/LinearArrowProcessNumbered"/>
    <dgm:cxn modelId="{58C1B6E7-5455-A143-938E-F74208263027}" type="presOf" srcId="{CD09449E-D0ED-440A-BD60-6DE6F08D9B56}" destId="{F533C0D8-B573-7B43-8A7B-5CDD4790F2BA}" srcOrd="0" destOrd="0" presId="urn:microsoft.com/office/officeart/2016/7/layout/LinearArrowProcessNumbered"/>
    <dgm:cxn modelId="{BE426CFD-794A-264A-BED5-B2D62CF9501F}" type="presOf" srcId="{7D086907-8172-43F5-8BC1-249C621055A9}" destId="{7171D066-6F8C-6B4E-868A-7E235D651C9D}" srcOrd="0" destOrd="0" presId="urn:microsoft.com/office/officeart/2016/7/layout/LinearArrowProcessNumbered"/>
    <dgm:cxn modelId="{959813C0-B278-2C4E-A08C-98E74C6A4F5C}" type="presParOf" srcId="{690D0805-F7B9-F34C-99B1-C5935EFE633E}" destId="{CE3BF5E7-794D-CA4D-8A6B-999906B8A1BE}" srcOrd="0" destOrd="0" presId="urn:microsoft.com/office/officeart/2016/7/layout/LinearArrowProcessNumbered"/>
    <dgm:cxn modelId="{5CD7C01B-C4EB-1A46-9485-50DD119BEDD3}" type="presParOf" srcId="{CE3BF5E7-794D-CA4D-8A6B-999906B8A1BE}" destId="{80C44CB4-4E69-114F-951B-D6138B406AB8}" srcOrd="0" destOrd="0" presId="urn:microsoft.com/office/officeart/2016/7/layout/LinearArrowProcessNumbered"/>
    <dgm:cxn modelId="{5ACB28BA-38A8-5D41-B587-F48CA1438939}" type="presParOf" srcId="{CE3BF5E7-794D-CA4D-8A6B-999906B8A1BE}" destId="{5B79D6A5-DDBF-BB43-B3E2-DA06E1B408DE}" srcOrd="1" destOrd="0" presId="urn:microsoft.com/office/officeart/2016/7/layout/LinearArrowProcessNumbered"/>
    <dgm:cxn modelId="{2B50D9EB-DA31-384E-BE8D-E33985AAC8B2}" type="presParOf" srcId="{5B79D6A5-DDBF-BB43-B3E2-DA06E1B408DE}" destId="{08F64C5C-DCF4-2447-B793-F397E45C94CB}" srcOrd="0" destOrd="0" presId="urn:microsoft.com/office/officeart/2016/7/layout/LinearArrowProcessNumbered"/>
    <dgm:cxn modelId="{85C34005-4D1D-F247-812B-444A47F87B64}" type="presParOf" srcId="{5B79D6A5-DDBF-BB43-B3E2-DA06E1B408DE}" destId="{7E26C815-D543-D141-83C4-038A90B5D9EC}" srcOrd="1" destOrd="0" presId="urn:microsoft.com/office/officeart/2016/7/layout/LinearArrowProcessNumbered"/>
    <dgm:cxn modelId="{F65AAEEB-9067-A548-B04F-8929D988F0B8}" type="presParOf" srcId="{5B79D6A5-DDBF-BB43-B3E2-DA06E1B408DE}" destId="{ACE5567A-714F-054D-950E-D66DA7FF3A19}" srcOrd="2" destOrd="0" presId="urn:microsoft.com/office/officeart/2016/7/layout/LinearArrowProcessNumbered"/>
    <dgm:cxn modelId="{057E209C-B351-7146-873D-0833B9C80A58}" type="presParOf" srcId="{5B79D6A5-DDBF-BB43-B3E2-DA06E1B408DE}" destId="{F03AEE25-0600-F64E-A7EB-6F8EE8D5E2CC}" srcOrd="3" destOrd="0" presId="urn:microsoft.com/office/officeart/2016/7/layout/LinearArrowProcessNumbered"/>
    <dgm:cxn modelId="{55C60AF5-19FE-B646-A5F0-FF14526B1DBA}" type="presParOf" srcId="{CE3BF5E7-794D-CA4D-8A6B-999906B8A1BE}" destId="{035627B0-7B08-6640-B067-18D0A4B606DA}" srcOrd="2" destOrd="0" presId="urn:microsoft.com/office/officeart/2016/7/layout/LinearArrowProcessNumbered"/>
    <dgm:cxn modelId="{71384537-1579-814B-843A-79DA7559F282}" type="presParOf" srcId="{690D0805-F7B9-F34C-99B1-C5935EFE633E}" destId="{CB4F9DF5-8658-CF49-B21E-2E2B518344D0}" srcOrd="1" destOrd="0" presId="urn:microsoft.com/office/officeart/2016/7/layout/LinearArrowProcessNumbered"/>
    <dgm:cxn modelId="{8836BC67-7DA7-D640-B23B-96AA79DFCB04}" type="presParOf" srcId="{690D0805-F7B9-F34C-99B1-C5935EFE633E}" destId="{1FA39A41-784A-D14A-A401-70F15A375E2B}" srcOrd="2" destOrd="0" presId="urn:microsoft.com/office/officeart/2016/7/layout/LinearArrowProcessNumbered"/>
    <dgm:cxn modelId="{0A732E5F-AAEF-3746-8708-E97B87B4277B}" type="presParOf" srcId="{1FA39A41-784A-D14A-A401-70F15A375E2B}" destId="{8EE3F621-5716-A747-B431-96E57C5A0143}" srcOrd="0" destOrd="0" presId="urn:microsoft.com/office/officeart/2016/7/layout/LinearArrowProcessNumbered"/>
    <dgm:cxn modelId="{BF75D9F6-67F6-8244-BFF2-34E4A478C525}" type="presParOf" srcId="{1FA39A41-784A-D14A-A401-70F15A375E2B}" destId="{4B7472EE-BE71-FC44-A17E-0AA8970758C0}" srcOrd="1" destOrd="0" presId="urn:microsoft.com/office/officeart/2016/7/layout/LinearArrowProcessNumbered"/>
    <dgm:cxn modelId="{1082C129-C492-5143-8F4C-F45CFC0E840F}" type="presParOf" srcId="{4B7472EE-BE71-FC44-A17E-0AA8970758C0}" destId="{3B882E10-3E8D-0F41-B397-32624EC37943}" srcOrd="0" destOrd="0" presId="urn:microsoft.com/office/officeart/2016/7/layout/LinearArrowProcessNumbered"/>
    <dgm:cxn modelId="{45836DB6-DE6A-184A-A3BE-389D5FCAC6F4}" type="presParOf" srcId="{4B7472EE-BE71-FC44-A17E-0AA8970758C0}" destId="{542950C2-8957-324C-90A9-27870032EA84}" srcOrd="1" destOrd="0" presId="urn:microsoft.com/office/officeart/2016/7/layout/LinearArrowProcessNumbered"/>
    <dgm:cxn modelId="{F2740BDB-ED2A-C845-B28F-181DCCF09F53}" type="presParOf" srcId="{4B7472EE-BE71-FC44-A17E-0AA8970758C0}" destId="{019CBA47-061E-FE47-93EA-937854DC54E3}" srcOrd="2" destOrd="0" presId="urn:microsoft.com/office/officeart/2016/7/layout/LinearArrowProcessNumbered"/>
    <dgm:cxn modelId="{311920A0-AEC9-FA4C-AFD2-84E0FFE77893}" type="presParOf" srcId="{4B7472EE-BE71-FC44-A17E-0AA8970758C0}" destId="{F6C1A671-1E10-D041-916D-5482458464B0}" srcOrd="3" destOrd="0" presId="urn:microsoft.com/office/officeart/2016/7/layout/LinearArrowProcessNumbered"/>
    <dgm:cxn modelId="{1D603F9A-38A1-F04D-A868-28E97FFD7D7D}" type="presParOf" srcId="{1FA39A41-784A-D14A-A401-70F15A375E2B}" destId="{BFED536B-27E2-3843-85BF-561E53424D0A}" srcOrd="2" destOrd="0" presId="urn:microsoft.com/office/officeart/2016/7/layout/LinearArrowProcessNumbered"/>
    <dgm:cxn modelId="{D39E51BE-885E-4448-A1F1-3C1DAD5C2D7E}" type="presParOf" srcId="{690D0805-F7B9-F34C-99B1-C5935EFE633E}" destId="{CA6F0942-D7BF-D040-BCB8-D5048467DC93}" srcOrd="3" destOrd="0" presId="urn:microsoft.com/office/officeart/2016/7/layout/LinearArrowProcessNumbered"/>
    <dgm:cxn modelId="{E5A2F61B-FAFA-0444-AC21-97E7FF8471D7}" type="presParOf" srcId="{690D0805-F7B9-F34C-99B1-C5935EFE633E}" destId="{61B635EE-E0A6-7F41-A4A2-295DABCA22F9}" srcOrd="4" destOrd="0" presId="urn:microsoft.com/office/officeart/2016/7/layout/LinearArrowProcessNumbered"/>
    <dgm:cxn modelId="{8083526E-F43D-AF45-9CFB-9A9A8B6A831B}" type="presParOf" srcId="{61B635EE-E0A6-7F41-A4A2-295DABCA22F9}" destId="{80109914-7D2F-9844-9810-DE66721F4EFB}" srcOrd="0" destOrd="0" presId="urn:microsoft.com/office/officeart/2016/7/layout/LinearArrowProcessNumbered"/>
    <dgm:cxn modelId="{CB4B6BB2-22B2-964A-98B9-992D270E7E94}" type="presParOf" srcId="{61B635EE-E0A6-7F41-A4A2-295DABCA22F9}" destId="{F25A7402-2475-8444-A8F5-C3BF2A0276EE}" srcOrd="1" destOrd="0" presId="urn:microsoft.com/office/officeart/2016/7/layout/LinearArrowProcessNumbered"/>
    <dgm:cxn modelId="{8A0F7DB0-F39A-3B47-9194-73129DB49EE4}" type="presParOf" srcId="{F25A7402-2475-8444-A8F5-C3BF2A0276EE}" destId="{D7490838-115D-3F48-9B1F-E3EB5C911BE6}" srcOrd="0" destOrd="0" presId="urn:microsoft.com/office/officeart/2016/7/layout/LinearArrowProcessNumbered"/>
    <dgm:cxn modelId="{BD4D167D-5985-5042-BB65-33E08D7FB24F}" type="presParOf" srcId="{F25A7402-2475-8444-A8F5-C3BF2A0276EE}" destId="{6AF14D11-52BD-BC46-843E-CF77514CF352}" srcOrd="1" destOrd="0" presId="urn:microsoft.com/office/officeart/2016/7/layout/LinearArrowProcessNumbered"/>
    <dgm:cxn modelId="{48E7B51F-6A5C-2740-8834-0FEDCB3E890D}" type="presParOf" srcId="{F25A7402-2475-8444-A8F5-C3BF2A0276EE}" destId="{D72B6B3F-DB22-9D4D-AF83-4E40F5FCF364}" srcOrd="2" destOrd="0" presId="urn:microsoft.com/office/officeart/2016/7/layout/LinearArrowProcessNumbered"/>
    <dgm:cxn modelId="{D34C2163-2116-C148-A641-04323AFA3FA1}" type="presParOf" srcId="{F25A7402-2475-8444-A8F5-C3BF2A0276EE}" destId="{66C44E97-3F1A-D84D-A0ED-510C7ED1D926}" srcOrd="3" destOrd="0" presId="urn:microsoft.com/office/officeart/2016/7/layout/LinearArrowProcessNumbered"/>
    <dgm:cxn modelId="{05FD2D90-C8E9-BD4F-BBE9-39E77218D3CE}" type="presParOf" srcId="{61B635EE-E0A6-7F41-A4A2-295DABCA22F9}" destId="{15869204-C3CA-AA4A-8650-7F80CC49A3A5}" srcOrd="2" destOrd="0" presId="urn:microsoft.com/office/officeart/2016/7/layout/LinearArrowProcessNumbered"/>
    <dgm:cxn modelId="{A017F4E6-7ABC-444B-9CFF-7879FA6FD920}" type="presParOf" srcId="{690D0805-F7B9-F34C-99B1-C5935EFE633E}" destId="{D7D42125-C7A6-B24A-863D-EDF5225CAE1F}" srcOrd="5" destOrd="0" presId="urn:microsoft.com/office/officeart/2016/7/layout/LinearArrowProcessNumbered"/>
    <dgm:cxn modelId="{3288A008-A16B-9541-ACAE-FB28FA0C4C29}" type="presParOf" srcId="{690D0805-F7B9-F34C-99B1-C5935EFE633E}" destId="{814643C5-F71B-2149-B607-E7A6D8A00749}" srcOrd="6" destOrd="0" presId="urn:microsoft.com/office/officeart/2016/7/layout/LinearArrowProcessNumbered"/>
    <dgm:cxn modelId="{B5F9D44B-29C5-9444-BC37-A5158E90409E}" type="presParOf" srcId="{814643C5-F71B-2149-B607-E7A6D8A00749}" destId="{392B36FC-A4A7-784F-802C-0A900FA9E920}" srcOrd="0" destOrd="0" presId="urn:microsoft.com/office/officeart/2016/7/layout/LinearArrowProcessNumbered"/>
    <dgm:cxn modelId="{D23E360E-3ADF-634F-B7D5-DEA9128CD77C}" type="presParOf" srcId="{814643C5-F71B-2149-B607-E7A6D8A00749}" destId="{8D178E0F-B271-2449-84A3-39F02CEC1837}" srcOrd="1" destOrd="0" presId="urn:microsoft.com/office/officeart/2016/7/layout/LinearArrowProcessNumbered"/>
    <dgm:cxn modelId="{A6B5D21D-E5C8-1948-8910-55557D55099A}" type="presParOf" srcId="{8D178E0F-B271-2449-84A3-39F02CEC1837}" destId="{D97C52EF-0D67-8C46-B08A-85310BA0FBA0}" srcOrd="0" destOrd="0" presId="urn:microsoft.com/office/officeart/2016/7/layout/LinearArrowProcessNumbered"/>
    <dgm:cxn modelId="{42B377FB-3679-544B-87AD-E4BCAE75795B}" type="presParOf" srcId="{8D178E0F-B271-2449-84A3-39F02CEC1837}" destId="{90E6FBB4-8AF8-6E4E-BFF6-4880E626E7A2}" srcOrd="1" destOrd="0" presId="urn:microsoft.com/office/officeart/2016/7/layout/LinearArrowProcessNumbered"/>
    <dgm:cxn modelId="{A1E08EE3-0930-1C47-89B7-FC258877FAD4}" type="presParOf" srcId="{8D178E0F-B271-2449-84A3-39F02CEC1837}" destId="{4B6EEEF5-650B-9441-9904-59EE949C6316}" srcOrd="2" destOrd="0" presId="urn:microsoft.com/office/officeart/2016/7/layout/LinearArrowProcessNumbered"/>
    <dgm:cxn modelId="{D1223BE6-4DE8-F04D-A68A-CEAED3B31543}" type="presParOf" srcId="{8D178E0F-B271-2449-84A3-39F02CEC1837}" destId="{DFA96A2F-6E41-0F4C-BB81-2D34C77DC47E}" srcOrd="3" destOrd="0" presId="urn:microsoft.com/office/officeart/2016/7/layout/LinearArrowProcessNumbered"/>
    <dgm:cxn modelId="{CABD2B7D-AD8E-6940-8043-A2F68EBCF088}" type="presParOf" srcId="{814643C5-F71B-2149-B607-E7A6D8A00749}" destId="{7171D066-6F8C-6B4E-868A-7E235D651C9D}" srcOrd="2" destOrd="0" presId="urn:microsoft.com/office/officeart/2016/7/layout/LinearArrowProcessNumbered"/>
    <dgm:cxn modelId="{1CA85D7E-A2CA-4B47-A9B2-DB6D5567D344}" type="presParOf" srcId="{690D0805-F7B9-F34C-99B1-C5935EFE633E}" destId="{73A9E22D-1B7F-8742-AF86-04ECE5257F42}" srcOrd="7" destOrd="0" presId="urn:microsoft.com/office/officeart/2016/7/layout/LinearArrowProcessNumbered"/>
    <dgm:cxn modelId="{92189783-5B65-E04B-BF18-13CE5C12A8AE}" type="presParOf" srcId="{690D0805-F7B9-F34C-99B1-C5935EFE633E}" destId="{50DF071B-2574-684E-85CE-AF24671A63AF}" srcOrd="8" destOrd="0" presId="urn:microsoft.com/office/officeart/2016/7/layout/LinearArrowProcessNumbered"/>
    <dgm:cxn modelId="{EE76BC4E-BF88-CB47-B0BE-ADE82BA20A81}" type="presParOf" srcId="{50DF071B-2574-684E-85CE-AF24671A63AF}" destId="{6B90D7D1-7437-1F42-B44D-9A4B5450FDA5}" srcOrd="0" destOrd="0" presId="urn:microsoft.com/office/officeart/2016/7/layout/LinearArrowProcessNumbered"/>
    <dgm:cxn modelId="{51E96894-5AA7-8C47-8396-22F0BF8207D0}" type="presParOf" srcId="{50DF071B-2574-684E-85CE-AF24671A63AF}" destId="{A6A7781D-64BA-514A-9D9D-384EC3E714BA}" srcOrd="1" destOrd="0" presId="urn:microsoft.com/office/officeart/2016/7/layout/LinearArrowProcessNumbered"/>
    <dgm:cxn modelId="{2C5D0D1D-9D76-004E-BC64-A3D391D30FCF}" type="presParOf" srcId="{A6A7781D-64BA-514A-9D9D-384EC3E714BA}" destId="{33DA498D-54C2-DF47-8150-EA1A2B1943E6}" srcOrd="0" destOrd="0" presId="urn:microsoft.com/office/officeart/2016/7/layout/LinearArrowProcessNumbered"/>
    <dgm:cxn modelId="{E92B179D-A814-4042-ABD6-39B0B89E8424}" type="presParOf" srcId="{A6A7781D-64BA-514A-9D9D-384EC3E714BA}" destId="{4613279A-02DB-AE4A-BDDE-27AA819D2C8A}" srcOrd="1" destOrd="0" presId="urn:microsoft.com/office/officeart/2016/7/layout/LinearArrowProcessNumbered"/>
    <dgm:cxn modelId="{76758848-D26E-9544-BD24-67E980385AC9}" type="presParOf" srcId="{A6A7781D-64BA-514A-9D9D-384EC3E714BA}" destId="{F533C0D8-B573-7B43-8A7B-5CDD4790F2BA}" srcOrd="2" destOrd="0" presId="urn:microsoft.com/office/officeart/2016/7/layout/LinearArrowProcessNumbered"/>
    <dgm:cxn modelId="{8E5155E2-C280-3143-A03A-BC1E67E4FB3B}" type="presParOf" srcId="{A6A7781D-64BA-514A-9D9D-384EC3E714BA}" destId="{B69291EF-D9B2-ED43-A102-BE0FEFA10CE9}" srcOrd="3" destOrd="0" presId="urn:microsoft.com/office/officeart/2016/7/layout/LinearArrowProcessNumbered"/>
    <dgm:cxn modelId="{69322AD2-42D0-B847-BFA2-C0114783C8D7}" type="presParOf" srcId="{50DF071B-2574-684E-85CE-AF24671A63AF}" destId="{231C10A6-0B84-2446-AE7F-AD8476829A0D}"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409469-44EE-4FA1-812A-3F24877A60A7}" type="doc">
      <dgm:prSet loTypeId="urn:microsoft.com/office/officeart/2008/layout/HorizontalMultiLevelHierarchy" loCatId="hierarchy" qsTypeId="urn:microsoft.com/office/officeart/2005/8/quickstyle/simple3" qsCatId="simple" csTypeId="urn:microsoft.com/office/officeart/2005/8/colors/colorful2" csCatId="colorful" phldr="1"/>
      <dgm:spPr/>
      <dgm:t>
        <a:bodyPr/>
        <a:lstStyle/>
        <a:p>
          <a:endParaRPr lang="en-US"/>
        </a:p>
      </dgm:t>
    </dgm:pt>
    <dgm:pt modelId="{3AD433DC-4DED-4757-99BD-60A486FA21DD}">
      <dgm:prSet phldrT="[Text]"/>
      <dgm:spPr/>
      <dgm:t>
        <a:bodyPr/>
        <a:lstStyle/>
        <a:p>
          <a:r>
            <a:rPr lang="en-US" dirty="0"/>
            <a:t>Requirements Types</a:t>
          </a:r>
        </a:p>
      </dgm:t>
    </dgm:pt>
    <dgm:pt modelId="{E01CE2B4-61A5-422E-A1AB-0C464E56EEF0}" type="parTrans" cxnId="{8C14099F-E020-494D-93DA-A448F6AA7E35}">
      <dgm:prSet/>
      <dgm:spPr/>
      <dgm:t>
        <a:bodyPr/>
        <a:lstStyle/>
        <a:p>
          <a:endParaRPr lang="en-US"/>
        </a:p>
      </dgm:t>
    </dgm:pt>
    <dgm:pt modelId="{21DFDA2A-7029-48C0-894A-37289EBC0AA0}" type="sibTrans" cxnId="{8C14099F-E020-494D-93DA-A448F6AA7E35}">
      <dgm:prSet/>
      <dgm:spPr/>
      <dgm:t>
        <a:bodyPr/>
        <a:lstStyle/>
        <a:p>
          <a:endParaRPr lang="en-US"/>
        </a:p>
      </dgm:t>
    </dgm:pt>
    <dgm:pt modelId="{945D9E9C-5728-4948-A92A-4C93D9FF736A}">
      <dgm:prSet phldrT="[Text]"/>
      <dgm:spPr/>
      <dgm:t>
        <a:bodyPr/>
        <a:lstStyle/>
        <a:p>
          <a:r>
            <a:rPr lang="en-US" dirty="0"/>
            <a:t>Business</a:t>
          </a:r>
        </a:p>
      </dgm:t>
    </dgm:pt>
    <dgm:pt modelId="{A85F2C4B-021A-4195-B2C4-C38432B39868}" type="parTrans" cxnId="{EB96A992-C53E-4CD8-8DBD-CB57E9B4841D}">
      <dgm:prSet/>
      <dgm:spPr/>
      <dgm:t>
        <a:bodyPr/>
        <a:lstStyle/>
        <a:p>
          <a:endParaRPr lang="en-US"/>
        </a:p>
      </dgm:t>
    </dgm:pt>
    <dgm:pt modelId="{E674F034-AE1B-4883-990C-C057E3C6FFCE}" type="sibTrans" cxnId="{EB96A992-C53E-4CD8-8DBD-CB57E9B4841D}">
      <dgm:prSet/>
      <dgm:spPr/>
      <dgm:t>
        <a:bodyPr/>
        <a:lstStyle/>
        <a:p>
          <a:endParaRPr lang="en-US"/>
        </a:p>
      </dgm:t>
    </dgm:pt>
    <dgm:pt modelId="{72828ECF-83E7-493C-BABF-0C343CD115FF}">
      <dgm:prSet phldrT="[Text]"/>
      <dgm:spPr/>
      <dgm:t>
        <a:bodyPr/>
        <a:lstStyle/>
        <a:p>
          <a:r>
            <a:rPr lang="en-US" dirty="0"/>
            <a:t>Stakeholder</a:t>
          </a:r>
        </a:p>
      </dgm:t>
    </dgm:pt>
    <dgm:pt modelId="{CBCFD67D-F5FB-4890-B288-69AA2B9B48B9}" type="parTrans" cxnId="{D3A196CD-88EC-4DD5-A741-5560F71E019F}">
      <dgm:prSet/>
      <dgm:spPr/>
      <dgm:t>
        <a:bodyPr/>
        <a:lstStyle/>
        <a:p>
          <a:endParaRPr lang="en-US"/>
        </a:p>
      </dgm:t>
    </dgm:pt>
    <dgm:pt modelId="{47785705-1FEE-4938-A5BC-CAE0D9F5CE03}" type="sibTrans" cxnId="{D3A196CD-88EC-4DD5-A741-5560F71E019F}">
      <dgm:prSet/>
      <dgm:spPr/>
      <dgm:t>
        <a:bodyPr/>
        <a:lstStyle/>
        <a:p>
          <a:endParaRPr lang="en-US"/>
        </a:p>
      </dgm:t>
    </dgm:pt>
    <dgm:pt modelId="{3369CE52-214A-4D04-ADC8-5E729D7D45F2}">
      <dgm:prSet phldrT="[Text]"/>
      <dgm:spPr/>
      <dgm:t>
        <a:bodyPr/>
        <a:lstStyle/>
        <a:p>
          <a:r>
            <a:rPr lang="en-US" dirty="0"/>
            <a:t>Solution</a:t>
          </a:r>
        </a:p>
      </dgm:t>
    </dgm:pt>
    <dgm:pt modelId="{30D89DF8-765E-4EA2-AE89-6A3E5FF9A0C5}" type="parTrans" cxnId="{3A33E85F-E6F9-46FB-8D17-3A93DC8DF12B}">
      <dgm:prSet/>
      <dgm:spPr/>
      <dgm:t>
        <a:bodyPr/>
        <a:lstStyle/>
        <a:p>
          <a:endParaRPr lang="en-US"/>
        </a:p>
      </dgm:t>
    </dgm:pt>
    <dgm:pt modelId="{EE03DC0E-7596-4327-8501-0442F787A909}" type="sibTrans" cxnId="{3A33E85F-E6F9-46FB-8D17-3A93DC8DF12B}">
      <dgm:prSet/>
      <dgm:spPr/>
      <dgm:t>
        <a:bodyPr/>
        <a:lstStyle/>
        <a:p>
          <a:endParaRPr lang="en-US"/>
        </a:p>
      </dgm:t>
    </dgm:pt>
    <dgm:pt modelId="{F6FD65FE-D965-47C1-8EE2-949C6FA5A2E5}">
      <dgm:prSet phldrT="[Text]"/>
      <dgm:spPr/>
      <dgm:t>
        <a:bodyPr/>
        <a:lstStyle/>
        <a:p>
          <a:r>
            <a:rPr lang="en-US" dirty="0"/>
            <a:t>Transition</a:t>
          </a:r>
        </a:p>
      </dgm:t>
    </dgm:pt>
    <dgm:pt modelId="{DC8AC181-D074-4AFA-A3F7-6FB01A30A9EB}" type="parTrans" cxnId="{EE8D6333-5910-496B-AC0E-51DC6F43EA02}">
      <dgm:prSet/>
      <dgm:spPr/>
      <dgm:t>
        <a:bodyPr/>
        <a:lstStyle/>
        <a:p>
          <a:endParaRPr lang="en-US"/>
        </a:p>
      </dgm:t>
    </dgm:pt>
    <dgm:pt modelId="{33C9D1A3-05BA-4B9B-B80C-8E8A03A81110}" type="sibTrans" cxnId="{EE8D6333-5910-496B-AC0E-51DC6F43EA02}">
      <dgm:prSet/>
      <dgm:spPr/>
      <dgm:t>
        <a:bodyPr/>
        <a:lstStyle/>
        <a:p>
          <a:endParaRPr lang="en-US"/>
        </a:p>
      </dgm:t>
    </dgm:pt>
    <dgm:pt modelId="{1DC4ED10-6D29-46EC-85AD-0AC5874F3974}">
      <dgm:prSet phldrT="[Text]"/>
      <dgm:spPr/>
      <dgm:t>
        <a:bodyPr/>
        <a:lstStyle/>
        <a:p>
          <a:r>
            <a:rPr lang="en-US" dirty="0"/>
            <a:t>Functional</a:t>
          </a:r>
        </a:p>
      </dgm:t>
    </dgm:pt>
    <dgm:pt modelId="{A16B85B0-7A60-45C5-B9AC-80D615C979F6}" type="parTrans" cxnId="{C55CA006-DD61-497A-B447-5AF446151FB0}">
      <dgm:prSet/>
      <dgm:spPr/>
      <dgm:t>
        <a:bodyPr/>
        <a:lstStyle/>
        <a:p>
          <a:endParaRPr lang="en-US"/>
        </a:p>
      </dgm:t>
    </dgm:pt>
    <dgm:pt modelId="{8263803C-18B8-4EEE-A654-F05791EADF20}" type="sibTrans" cxnId="{C55CA006-DD61-497A-B447-5AF446151FB0}">
      <dgm:prSet/>
      <dgm:spPr/>
      <dgm:t>
        <a:bodyPr/>
        <a:lstStyle/>
        <a:p>
          <a:endParaRPr lang="en-US"/>
        </a:p>
      </dgm:t>
    </dgm:pt>
    <dgm:pt modelId="{70A2E769-75C9-497E-A565-D17178BEDBA1}">
      <dgm:prSet phldrT="[Text]"/>
      <dgm:spPr/>
      <dgm:t>
        <a:bodyPr/>
        <a:lstStyle/>
        <a:p>
          <a:r>
            <a:rPr lang="en-US" dirty="0"/>
            <a:t>Non-Functional</a:t>
          </a:r>
        </a:p>
      </dgm:t>
    </dgm:pt>
    <dgm:pt modelId="{84811366-651A-47A8-91DD-BE90979ED380}" type="parTrans" cxnId="{08B8003B-5C4E-4032-A883-81A2DE3A2B27}">
      <dgm:prSet/>
      <dgm:spPr/>
      <dgm:t>
        <a:bodyPr/>
        <a:lstStyle/>
        <a:p>
          <a:endParaRPr lang="en-US"/>
        </a:p>
      </dgm:t>
    </dgm:pt>
    <dgm:pt modelId="{8B0D36C1-5968-4EFB-8D73-47F7FAC32649}" type="sibTrans" cxnId="{08B8003B-5C4E-4032-A883-81A2DE3A2B27}">
      <dgm:prSet/>
      <dgm:spPr/>
      <dgm:t>
        <a:bodyPr/>
        <a:lstStyle/>
        <a:p>
          <a:endParaRPr lang="en-US"/>
        </a:p>
      </dgm:t>
    </dgm:pt>
    <dgm:pt modelId="{DD72FB20-4F4F-4CD4-8374-B51B238EF90B}" type="pres">
      <dgm:prSet presAssocID="{FC409469-44EE-4FA1-812A-3F24877A60A7}" presName="Name0" presStyleCnt="0">
        <dgm:presLayoutVars>
          <dgm:chPref val="1"/>
          <dgm:dir/>
          <dgm:animOne val="branch"/>
          <dgm:animLvl val="lvl"/>
          <dgm:resizeHandles val="exact"/>
        </dgm:presLayoutVars>
      </dgm:prSet>
      <dgm:spPr/>
    </dgm:pt>
    <dgm:pt modelId="{38FFE947-E524-46C6-82AF-76B4CE283E68}" type="pres">
      <dgm:prSet presAssocID="{3AD433DC-4DED-4757-99BD-60A486FA21DD}" presName="root1" presStyleCnt="0"/>
      <dgm:spPr/>
    </dgm:pt>
    <dgm:pt modelId="{D937EBB5-63A3-4851-AA7D-844578704D8C}" type="pres">
      <dgm:prSet presAssocID="{3AD433DC-4DED-4757-99BD-60A486FA21DD}" presName="LevelOneTextNode" presStyleLbl="node0" presStyleIdx="0" presStyleCnt="1">
        <dgm:presLayoutVars>
          <dgm:chPref val="3"/>
        </dgm:presLayoutVars>
      </dgm:prSet>
      <dgm:spPr/>
    </dgm:pt>
    <dgm:pt modelId="{D2A4D3A6-3A57-48DC-8FD5-1B56A3615A10}" type="pres">
      <dgm:prSet presAssocID="{3AD433DC-4DED-4757-99BD-60A486FA21DD}" presName="level2hierChild" presStyleCnt="0"/>
      <dgm:spPr/>
    </dgm:pt>
    <dgm:pt modelId="{0D5505ED-9409-4201-A1A3-32184C0795F6}" type="pres">
      <dgm:prSet presAssocID="{A85F2C4B-021A-4195-B2C4-C38432B39868}" presName="conn2-1" presStyleLbl="parChTrans1D2" presStyleIdx="0" presStyleCnt="4"/>
      <dgm:spPr/>
    </dgm:pt>
    <dgm:pt modelId="{03AD6A4C-8497-4725-B329-A6834AA739CE}" type="pres">
      <dgm:prSet presAssocID="{A85F2C4B-021A-4195-B2C4-C38432B39868}" presName="connTx" presStyleLbl="parChTrans1D2" presStyleIdx="0" presStyleCnt="4"/>
      <dgm:spPr/>
    </dgm:pt>
    <dgm:pt modelId="{A863CF65-758B-43D2-9E72-C3764324CEF2}" type="pres">
      <dgm:prSet presAssocID="{945D9E9C-5728-4948-A92A-4C93D9FF736A}" presName="root2" presStyleCnt="0"/>
      <dgm:spPr/>
    </dgm:pt>
    <dgm:pt modelId="{5F67F011-583D-42D2-A509-67A528AB5943}" type="pres">
      <dgm:prSet presAssocID="{945D9E9C-5728-4948-A92A-4C93D9FF736A}" presName="LevelTwoTextNode" presStyleLbl="node2" presStyleIdx="0" presStyleCnt="4">
        <dgm:presLayoutVars>
          <dgm:chPref val="3"/>
        </dgm:presLayoutVars>
      </dgm:prSet>
      <dgm:spPr/>
    </dgm:pt>
    <dgm:pt modelId="{03038D3E-16CF-4503-A1F6-37AB77FA984D}" type="pres">
      <dgm:prSet presAssocID="{945D9E9C-5728-4948-A92A-4C93D9FF736A}" presName="level3hierChild" presStyleCnt="0"/>
      <dgm:spPr/>
    </dgm:pt>
    <dgm:pt modelId="{7918FC04-4888-47DF-A127-3AEEA08CDA34}" type="pres">
      <dgm:prSet presAssocID="{CBCFD67D-F5FB-4890-B288-69AA2B9B48B9}" presName="conn2-1" presStyleLbl="parChTrans1D2" presStyleIdx="1" presStyleCnt="4"/>
      <dgm:spPr/>
    </dgm:pt>
    <dgm:pt modelId="{BAF9CD4E-702F-4E74-BAA4-7CC445F237DB}" type="pres">
      <dgm:prSet presAssocID="{CBCFD67D-F5FB-4890-B288-69AA2B9B48B9}" presName="connTx" presStyleLbl="parChTrans1D2" presStyleIdx="1" presStyleCnt="4"/>
      <dgm:spPr/>
    </dgm:pt>
    <dgm:pt modelId="{D72C74E3-597E-423C-B863-09495AD478EE}" type="pres">
      <dgm:prSet presAssocID="{72828ECF-83E7-493C-BABF-0C343CD115FF}" presName="root2" presStyleCnt="0"/>
      <dgm:spPr/>
    </dgm:pt>
    <dgm:pt modelId="{8FB023E9-D8AB-4A6D-BEB1-EF35297B44E9}" type="pres">
      <dgm:prSet presAssocID="{72828ECF-83E7-493C-BABF-0C343CD115FF}" presName="LevelTwoTextNode" presStyleLbl="node2" presStyleIdx="1" presStyleCnt="4">
        <dgm:presLayoutVars>
          <dgm:chPref val="3"/>
        </dgm:presLayoutVars>
      </dgm:prSet>
      <dgm:spPr/>
    </dgm:pt>
    <dgm:pt modelId="{8BAA6751-B872-4081-8610-CB8790FA1935}" type="pres">
      <dgm:prSet presAssocID="{72828ECF-83E7-493C-BABF-0C343CD115FF}" presName="level3hierChild" presStyleCnt="0"/>
      <dgm:spPr/>
    </dgm:pt>
    <dgm:pt modelId="{DE7ABA00-BD2A-4CB0-8ECE-36A913939378}" type="pres">
      <dgm:prSet presAssocID="{30D89DF8-765E-4EA2-AE89-6A3E5FF9A0C5}" presName="conn2-1" presStyleLbl="parChTrans1D2" presStyleIdx="2" presStyleCnt="4"/>
      <dgm:spPr/>
    </dgm:pt>
    <dgm:pt modelId="{9BE37DB9-179C-4089-A6FB-4A5C080C738C}" type="pres">
      <dgm:prSet presAssocID="{30D89DF8-765E-4EA2-AE89-6A3E5FF9A0C5}" presName="connTx" presStyleLbl="parChTrans1D2" presStyleIdx="2" presStyleCnt="4"/>
      <dgm:spPr/>
    </dgm:pt>
    <dgm:pt modelId="{A02F48F8-6CEB-4EA9-B5C6-F48789F01E7F}" type="pres">
      <dgm:prSet presAssocID="{3369CE52-214A-4D04-ADC8-5E729D7D45F2}" presName="root2" presStyleCnt="0"/>
      <dgm:spPr/>
    </dgm:pt>
    <dgm:pt modelId="{FEBF62AE-0594-449A-9BE8-A0761BCADB72}" type="pres">
      <dgm:prSet presAssocID="{3369CE52-214A-4D04-ADC8-5E729D7D45F2}" presName="LevelTwoTextNode" presStyleLbl="node2" presStyleIdx="2" presStyleCnt="4">
        <dgm:presLayoutVars>
          <dgm:chPref val="3"/>
        </dgm:presLayoutVars>
      </dgm:prSet>
      <dgm:spPr/>
    </dgm:pt>
    <dgm:pt modelId="{E2C51C5C-87C6-4E75-98EE-7C1646CF14F1}" type="pres">
      <dgm:prSet presAssocID="{3369CE52-214A-4D04-ADC8-5E729D7D45F2}" presName="level3hierChild" presStyleCnt="0"/>
      <dgm:spPr/>
    </dgm:pt>
    <dgm:pt modelId="{39AC5D21-1F51-42CF-9ED8-9801517BE4B4}" type="pres">
      <dgm:prSet presAssocID="{A16B85B0-7A60-45C5-B9AC-80D615C979F6}" presName="conn2-1" presStyleLbl="parChTrans1D3" presStyleIdx="0" presStyleCnt="2"/>
      <dgm:spPr/>
    </dgm:pt>
    <dgm:pt modelId="{7002183D-CB20-492E-B277-1DADC7553126}" type="pres">
      <dgm:prSet presAssocID="{A16B85B0-7A60-45C5-B9AC-80D615C979F6}" presName="connTx" presStyleLbl="parChTrans1D3" presStyleIdx="0" presStyleCnt="2"/>
      <dgm:spPr/>
    </dgm:pt>
    <dgm:pt modelId="{F1DA4D8F-191B-464B-88C3-AC15DEC2B602}" type="pres">
      <dgm:prSet presAssocID="{1DC4ED10-6D29-46EC-85AD-0AC5874F3974}" presName="root2" presStyleCnt="0"/>
      <dgm:spPr/>
    </dgm:pt>
    <dgm:pt modelId="{0543203C-1ABE-4CD4-9485-7513BEACD079}" type="pres">
      <dgm:prSet presAssocID="{1DC4ED10-6D29-46EC-85AD-0AC5874F3974}" presName="LevelTwoTextNode" presStyleLbl="node3" presStyleIdx="0" presStyleCnt="2">
        <dgm:presLayoutVars>
          <dgm:chPref val="3"/>
        </dgm:presLayoutVars>
      </dgm:prSet>
      <dgm:spPr/>
    </dgm:pt>
    <dgm:pt modelId="{034164F8-29E0-42DD-A9A1-7458AFA281F5}" type="pres">
      <dgm:prSet presAssocID="{1DC4ED10-6D29-46EC-85AD-0AC5874F3974}" presName="level3hierChild" presStyleCnt="0"/>
      <dgm:spPr/>
    </dgm:pt>
    <dgm:pt modelId="{5089E5CE-AD0E-405F-81CA-90CA75D29F2F}" type="pres">
      <dgm:prSet presAssocID="{84811366-651A-47A8-91DD-BE90979ED380}" presName="conn2-1" presStyleLbl="parChTrans1D3" presStyleIdx="1" presStyleCnt="2"/>
      <dgm:spPr/>
    </dgm:pt>
    <dgm:pt modelId="{6D0C2A43-8C9A-42D7-B6C4-05791EFD6AC7}" type="pres">
      <dgm:prSet presAssocID="{84811366-651A-47A8-91DD-BE90979ED380}" presName="connTx" presStyleLbl="parChTrans1D3" presStyleIdx="1" presStyleCnt="2"/>
      <dgm:spPr/>
    </dgm:pt>
    <dgm:pt modelId="{86AC403F-3EE3-476E-9281-76F64F11882D}" type="pres">
      <dgm:prSet presAssocID="{70A2E769-75C9-497E-A565-D17178BEDBA1}" presName="root2" presStyleCnt="0"/>
      <dgm:spPr/>
    </dgm:pt>
    <dgm:pt modelId="{0D6A4FED-4C48-41E7-90C1-BA2821AAA504}" type="pres">
      <dgm:prSet presAssocID="{70A2E769-75C9-497E-A565-D17178BEDBA1}" presName="LevelTwoTextNode" presStyleLbl="node3" presStyleIdx="1" presStyleCnt="2">
        <dgm:presLayoutVars>
          <dgm:chPref val="3"/>
        </dgm:presLayoutVars>
      </dgm:prSet>
      <dgm:spPr/>
    </dgm:pt>
    <dgm:pt modelId="{C7AD9397-23D1-4F3F-8513-5B35219E95CE}" type="pres">
      <dgm:prSet presAssocID="{70A2E769-75C9-497E-A565-D17178BEDBA1}" presName="level3hierChild" presStyleCnt="0"/>
      <dgm:spPr/>
    </dgm:pt>
    <dgm:pt modelId="{2833E65B-6884-4B58-9D28-8278C57B987B}" type="pres">
      <dgm:prSet presAssocID="{DC8AC181-D074-4AFA-A3F7-6FB01A30A9EB}" presName="conn2-1" presStyleLbl="parChTrans1D2" presStyleIdx="3" presStyleCnt="4"/>
      <dgm:spPr/>
    </dgm:pt>
    <dgm:pt modelId="{EDF22D1F-EE0E-440B-B226-74A8D877F8DD}" type="pres">
      <dgm:prSet presAssocID="{DC8AC181-D074-4AFA-A3F7-6FB01A30A9EB}" presName="connTx" presStyleLbl="parChTrans1D2" presStyleIdx="3" presStyleCnt="4"/>
      <dgm:spPr/>
    </dgm:pt>
    <dgm:pt modelId="{51969131-2AB2-4857-9872-337EE413201D}" type="pres">
      <dgm:prSet presAssocID="{F6FD65FE-D965-47C1-8EE2-949C6FA5A2E5}" presName="root2" presStyleCnt="0"/>
      <dgm:spPr/>
    </dgm:pt>
    <dgm:pt modelId="{AA8DECA7-F5B2-4677-B112-CE2864F1B4EE}" type="pres">
      <dgm:prSet presAssocID="{F6FD65FE-D965-47C1-8EE2-949C6FA5A2E5}" presName="LevelTwoTextNode" presStyleLbl="node2" presStyleIdx="3" presStyleCnt="4">
        <dgm:presLayoutVars>
          <dgm:chPref val="3"/>
        </dgm:presLayoutVars>
      </dgm:prSet>
      <dgm:spPr/>
    </dgm:pt>
    <dgm:pt modelId="{478B3732-7BB1-4FA3-A2B1-0676025F98AE}" type="pres">
      <dgm:prSet presAssocID="{F6FD65FE-D965-47C1-8EE2-949C6FA5A2E5}" presName="level3hierChild" presStyleCnt="0"/>
      <dgm:spPr/>
    </dgm:pt>
  </dgm:ptLst>
  <dgm:cxnLst>
    <dgm:cxn modelId="{C55CA006-DD61-497A-B447-5AF446151FB0}" srcId="{3369CE52-214A-4D04-ADC8-5E729D7D45F2}" destId="{1DC4ED10-6D29-46EC-85AD-0AC5874F3974}" srcOrd="0" destOrd="0" parTransId="{A16B85B0-7A60-45C5-B9AC-80D615C979F6}" sibTransId="{8263803C-18B8-4EEE-A654-F05791EADF20}"/>
    <dgm:cxn modelId="{ADE07009-A3FA-4CE2-BD18-4509DBA237C9}" type="presOf" srcId="{84811366-651A-47A8-91DD-BE90979ED380}" destId="{5089E5CE-AD0E-405F-81CA-90CA75D29F2F}" srcOrd="0" destOrd="0" presId="urn:microsoft.com/office/officeart/2008/layout/HorizontalMultiLevelHierarchy"/>
    <dgm:cxn modelId="{4C28C80B-EE1D-4B84-A2C8-1EB7E101286B}" type="presOf" srcId="{F6FD65FE-D965-47C1-8EE2-949C6FA5A2E5}" destId="{AA8DECA7-F5B2-4677-B112-CE2864F1B4EE}" srcOrd="0" destOrd="0" presId="urn:microsoft.com/office/officeart/2008/layout/HorizontalMultiLevelHierarchy"/>
    <dgm:cxn modelId="{ED34FD19-894E-4365-9C21-2EBF61D16498}" type="presOf" srcId="{FC409469-44EE-4FA1-812A-3F24877A60A7}" destId="{DD72FB20-4F4F-4CD4-8374-B51B238EF90B}" srcOrd="0" destOrd="0" presId="urn:microsoft.com/office/officeart/2008/layout/HorizontalMultiLevelHierarchy"/>
    <dgm:cxn modelId="{A6A53E1A-6A33-4081-9489-978F7E809A0F}" type="presOf" srcId="{CBCFD67D-F5FB-4890-B288-69AA2B9B48B9}" destId="{7918FC04-4888-47DF-A127-3AEEA08CDA34}" srcOrd="0" destOrd="0" presId="urn:microsoft.com/office/officeart/2008/layout/HorizontalMultiLevelHierarchy"/>
    <dgm:cxn modelId="{34D2702B-642A-43FE-93C7-F7FDB4296988}" type="presOf" srcId="{A16B85B0-7A60-45C5-B9AC-80D615C979F6}" destId="{7002183D-CB20-492E-B277-1DADC7553126}" srcOrd="1" destOrd="0" presId="urn:microsoft.com/office/officeart/2008/layout/HorizontalMultiLevelHierarchy"/>
    <dgm:cxn modelId="{EE8D6333-5910-496B-AC0E-51DC6F43EA02}" srcId="{3AD433DC-4DED-4757-99BD-60A486FA21DD}" destId="{F6FD65FE-D965-47C1-8EE2-949C6FA5A2E5}" srcOrd="3" destOrd="0" parTransId="{DC8AC181-D074-4AFA-A3F7-6FB01A30A9EB}" sibTransId="{33C9D1A3-05BA-4B9B-B80C-8E8A03A81110}"/>
    <dgm:cxn modelId="{F726CF36-CE56-4CA2-89A6-1F54000EC6BD}" type="presOf" srcId="{DC8AC181-D074-4AFA-A3F7-6FB01A30A9EB}" destId="{EDF22D1F-EE0E-440B-B226-74A8D877F8DD}" srcOrd="1" destOrd="0" presId="urn:microsoft.com/office/officeart/2008/layout/HorizontalMultiLevelHierarchy"/>
    <dgm:cxn modelId="{5F3F6638-69C2-48CE-87B5-618D662A2066}" type="presOf" srcId="{A16B85B0-7A60-45C5-B9AC-80D615C979F6}" destId="{39AC5D21-1F51-42CF-9ED8-9801517BE4B4}" srcOrd="0" destOrd="0" presId="urn:microsoft.com/office/officeart/2008/layout/HorizontalMultiLevelHierarchy"/>
    <dgm:cxn modelId="{08B8003B-5C4E-4032-A883-81A2DE3A2B27}" srcId="{3369CE52-214A-4D04-ADC8-5E729D7D45F2}" destId="{70A2E769-75C9-497E-A565-D17178BEDBA1}" srcOrd="1" destOrd="0" parTransId="{84811366-651A-47A8-91DD-BE90979ED380}" sibTransId="{8B0D36C1-5968-4EFB-8D73-47F7FAC32649}"/>
    <dgm:cxn modelId="{A791CE53-F0B7-450C-95E2-DAF43C6FFBB9}" type="presOf" srcId="{3369CE52-214A-4D04-ADC8-5E729D7D45F2}" destId="{FEBF62AE-0594-449A-9BE8-A0761BCADB72}" srcOrd="0" destOrd="0" presId="urn:microsoft.com/office/officeart/2008/layout/HorizontalMultiLevelHierarchy"/>
    <dgm:cxn modelId="{9A05E858-37EC-4DB5-A6AF-A35DAA162856}" type="presOf" srcId="{84811366-651A-47A8-91DD-BE90979ED380}" destId="{6D0C2A43-8C9A-42D7-B6C4-05791EFD6AC7}" srcOrd="1" destOrd="0" presId="urn:microsoft.com/office/officeart/2008/layout/HorizontalMultiLevelHierarchy"/>
    <dgm:cxn modelId="{3A33E85F-E6F9-46FB-8D17-3A93DC8DF12B}" srcId="{3AD433DC-4DED-4757-99BD-60A486FA21DD}" destId="{3369CE52-214A-4D04-ADC8-5E729D7D45F2}" srcOrd="2" destOrd="0" parTransId="{30D89DF8-765E-4EA2-AE89-6A3E5FF9A0C5}" sibTransId="{EE03DC0E-7596-4327-8501-0442F787A909}"/>
    <dgm:cxn modelId="{EABC3664-FBF2-4916-A63C-BC0BAE2C1015}" type="presOf" srcId="{3AD433DC-4DED-4757-99BD-60A486FA21DD}" destId="{D937EBB5-63A3-4851-AA7D-844578704D8C}" srcOrd="0" destOrd="0" presId="urn:microsoft.com/office/officeart/2008/layout/HorizontalMultiLevelHierarchy"/>
    <dgm:cxn modelId="{2955A366-03F8-481C-A8F7-5D57617E20E6}" type="presOf" srcId="{70A2E769-75C9-497E-A565-D17178BEDBA1}" destId="{0D6A4FED-4C48-41E7-90C1-BA2821AAA504}" srcOrd="0" destOrd="0" presId="urn:microsoft.com/office/officeart/2008/layout/HorizontalMultiLevelHierarchy"/>
    <dgm:cxn modelId="{26208667-3E9E-4F3C-A7DB-28A94979A468}" type="presOf" srcId="{1DC4ED10-6D29-46EC-85AD-0AC5874F3974}" destId="{0543203C-1ABE-4CD4-9485-7513BEACD079}" srcOrd="0" destOrd="0" presId="urn:microsoft.com/office/officeart/2008/layout/HorizontalMultiLevelHierarchy"/>
    <dgm:cxn modelId="{1D51AF6C-D38E-4DEF-ADE8-3088FF51DF88}" type="presOf" srcId="{A85F2C4B-021A-4195-B2C4-C38432B39868}" destId="{03AD6A4C-8497-4725-B329-A6834AA739CE}" srcOrd="1" destOrd="0" presId="urn:microsoft.com/office/officeart/2008/layout/HorizontalMultiLevelHierarchy"/>
    <dgm:cxn modelId="{1A7F4B70-2C8E-43F1-9DAD-E77A1B1751BE}" type="presOf" srcId="{A85F2C4B-021A-4195-B2C4-C38432B39868}" destId="{0D5505ED-9409-4201-A1A3-32184C0795F6}" srcOrd="0" destOrd="0" presId="urn:microsoft.com/office/officeart/2008/layout/HorizontalMultiLevelHierarchy"/>
    <dgm:cxn modelId="{707C6F81-17E5-4431-9249-B50F5BC9EFF5}" type="presOf" srcId="{945D9E9C-5728-4948-A92A-4C93D9FF736A}" destId="{5F67F011-583D-42D2-A509-67A528AB5943}" srcOrd="0" destOrd="0" presId="urn:microsoft.com/office/officeart/2008/layout/HorizontalMultiLevelHierarchy"/>
    <dgm:cxn modelId="{EB96A992-C53E-4CD8-8DBD-CB57E9B4841D}" srcId="{3AD433DC-4DED-4757-99BD-60A486FA21DD}" destId="{945D9E9C-5728-4948-A92A-4C93D9FF736A}" srcOrd="0" destOrd="0" parTransId="{A85F2C4B-021A-4195-B2C4-C38432B39868}" sibTransId="{E674F034-AE1B-4883-990C-C057E3C6FFCE}"/>
    <dgm:cxn modelId="{2F8D8C98-39AC-42C6-9B66-97B35AE79E62}" type="presOf" srcId="{DC8AC181-D074-4AFA-A3F7-6FB01A30A9EB}" destId="{2833E65B-6884-4B58-9D28-8278C57B987B}" srcOrd="0" destOrd="0" presId="urn:microsoft.com/office/officeart/2008/layout/HorizontalMultiLevelHierarchy"/>
    <dgm:cxn modelId="{8C14099F-E020-494D-93DA-A448F6AA7E35}" srcId="{FC409469-44EE-4FA1-812A-3F24877A60A7}" destId="{3AD433DC-4DED-4757-99BD-60A486FA21DD}" srcOrd="0" destOrd="0" parTransId="{E01CE2B4-61A5-422E-A1AB-0C464E56EEF0}" sibTransId="{21DFDA2A-7029-48C0-894A-37289EBC0AA0}"/>
    <dgm:cxn modelId="{147FEEA6-EEF4-4626-878F-1850DC6DA111}" type="presOf" srcId="{30D89DF8-765E-4EA2-AE89-6A3E5FF9A0C5}" destId="{DE7ABA00-BD2A-4CB0-8ECE-36A913939378}" srcOrd="0" destOrd="0" presId="urn:microsoft.com/office/officeart/2008/layout/HorizontalMultiLevelHierarchy"/>
    <dgm:cxn modelId="{658344C6-8951-4332-A96E-9B06AE37F8CC}" type="presOf" srcId="{72828ECF-83E7-493C-BABF-0C343CD115FF}" destId="{8FB023E9-D8AB-4A6D-BEB1-EF35297B44E9}" srcOrd="0" destOrd="0" presId="urn:microsoft.com/office/officeart/2008/layout/HorizontalMultiLevelHierarchy"/>
    <dgm:cxn modelId="{08554BCA-80D9-48AC-8679-089CD061F63D}" type="presOf" srcId="{30D89DF8-765E-4EA2-AE89-6A3E5FF9A0C5}" destId="{9BE37DB9-179C-4089-A6FB-4A5C080C738C}" srcOrd="1" destOrd="0" presId="urn:microsoft.com/office/officeart/2008/layout/HorizontalMultiLevelHierarchy"/>
    <dgm:cxn modelId="{D3A196CD-88EC-4DD5-A741-5560F71E019F}" srcId="{3AD433DC-4DED-4757-99BD-60A486FA21DD}" destId="{72828ECF-83E7-493C-BABF-0C343CD115FF}" srcOrd="1" destOrd="0" parTransId="{CBCFD67D-F5FB-4890-B288-69AA2B9B48B9}" sibTransId="{47785705-1FEE-4938-A5BC-CAE0D9F5CE03}"/>
    <dgm:cxn modelId="{B10B2BFE-91D8-4996-B720-8D45A7A232C0}" type="presOf" srcId="{CBCFD67D-F5FB-4890-B288-69AA2B9B48B9}" destId="{BAF9CD4E-702F-4E74-BAA4-7CC445F237DB}" srcOrd="1" destOrd="0" presId="urn:microsoft.com/office/officeart/2008/layout/HorizontalMultiLevelHierarchy"/>
    <dgm:cxn modelId="{4144D786-B8F3-418D-A87B-D75F9D2BDE7A}" type="presParOf" srcId="{DD72FB20-4F4F-4CD4-8374-B51B238EF90B}" destId="{38FFE947-E524-46C6-82AF-76B4CE283E68}" srcOrd="0" destOrd="0" presId="urn:microsoft.com/office/officeart/2008/layout/HorizontalMultiLevelHierarchy"/>
    <dgm:cxn modelId="{148CD74A-2A7A-48A4-B566-2E4EC9CCE187}" type="presParOf" srcId="{38FFE947-E524-46C6-82AF-76B4CE283E68}" destId="{D937EBB5-63A3-4851-AA7D-844578704D8C}" srcOrd="0" destOrd="0" presId="urn:microsoft.com/office/officeart/2008/layout/HorizontalMultiLevelHierarchy"/>
    <dgm:cxn modelId="{5831092D-2386-4206-8586-EBBE7E98A02D}" type="presParOf" srcId="{38FFE947-E524-46C6-82AF-76B4CE283E68}" destId="{D2A4D3A6-3A57-48DC-8FD5-1B56A3615A10}" srcOrd="1" destOrd="0" presId="urn:microsoft.com/office/officeart/2008/layout/HorizontalMultiLevelHierarchy"/>
    <dgm:cxn modelId="{CCF99D53-C26B-45AA-AC88-64B96D85E4A2}" type="presParOf" srcId="{D2A4D3A6-3A57-48DC-8FD5-1B56A3615A10}" destId="{0D5505ED-9409-4201-A1A3-32184C0795F6}" srcOrd="0" destOrd="0" presId="urn:microsoft.com/office/officeart/2008/layout/HorizontalMultiLevelHierarchy"/>
    <dgm:cxn modelId="{7688019C-E539-48CD-9D60-3F0DB382E723}" type="presParOf" srcId="{0D5505ED-9409-4201-A1A3-32184C0795F6}" destId="{03AD6A4C-8497-4725-B329-A6834AA739CE}" srcOrd="0" destOrd="0" presId="urn:microsoft.com/office/officeart/2008/layout/HorizontalMultiLevelHierarchy"/>
    <dgm:cxn modelId="{F04E99B8-74B4-452D-9A7F-9B7AC9F8C7C1}" type="presParOf" srcId="{D2A4D3A6-3A57-48DC-8FD5-1B56A3615A10}" destId="{A863CF65-758B-43D2-9E72-C3764324CEF2}" srcOrd="1" destOrd="0" presId="urn:microsoft.com/office/officeart/2008/layout/HorizontalMultiLevelHierarchy"/>
    <dgm:cxn modelId="{FE7B77D4-06F6-4EC4-9272-E67EBA927616}" type="presParOf" srcId="{A863CF65-758B-43D2-9E72-C3764324CEF2}" destId="{5F67F011-583D-42D2-A509-67A528AB5943}" srcOrd="0" destOrd="0" presId="urn:microsoft.com/office/officeart/2008/layout/HorizontalMultiLevelHierarchy"/>
    <dgm:cxn modelId="{5246BB2A-ED1E-4479-A804-DCE45514354B}" type="presParOf" srcId="{A863CF65-758B-43D2-9E72-C3764324CEF2}" destId="{03038D3E-16CF-4503-A1F6-37AB77FA984D}" srcOrd="1" destOrd="0" presId="urn:microsoft.com/office/officeart/2008/layout/HorizontalMultiLevelHierarchy"/>
    <dgm:cxn modelId="{7AFE3CC1-104F-49A2-B8F5-2086236CB7CA}" type="presParOf" srcId="{D2A4D3A6-3A57-48DC-8FD5-1B56A3615A10}" destId="{7918FC04-4888-47DF-A127-3AEEA08CDA34}" srcOrd="2" destOrd="0" presId="urn:microsoft.com/office/officeart/2008/layout/HorizontalMultiLevelHierarchy"/>
    <dgm:cxn modelId="{E0499837-56A9-4BE0-96AF-DD2716317C1F}" type="presParOf" srcId="{7918FC04-4888-47DF-A127-3AEEA08CDA34}" destId="{BAF9CD4E-702F-4E74-BAA4-7CC445F237DB}" srcOrd="0" destOrd="0" presId="urn:microsoft.com/office/officeart/2008/layout/HorizontalMultiLevelHierarchy"/>
    <dgm:cxn modelId="{C4617CFE-C9C4-496C-B199-5B2C91034169}" type="presParOf" srcId="{D2A4D3A6-3A57-48DC-8FD5-1B56A3615A10}" destId="{D72C74E3-597E-423C-B863-09495AD478EE}" srcOrd="3" destOrd="0" presId="urn:microsoft.com/office/officeart/2008/layout/HorizontalMultiLevelHierarchy"/>
    <dgm:cxn modelId="{9F593D24-E1D7-4BED-B741-A7302B796750}" type="presParOf" srcId="{D72C74E3-597E-423C-B863-09495AD478EE}" destId="{8FB023E9-D8AB-4A6D-BEB1-EF35297B44E9}" srcOrd="0" destOrd="0" presId="urn:microsoft.com/office/officeart/2008/layout/HorizontalMultiLevelHierarchy"/>
    <dgm:cxn modelId="{783EAB87-94C5-445C-A7C4-46201A76DADC}" type="presParOf" srcId="{D72C74E3-597E-423C-B863-09495AD478EE}" destId="{8BAA6751-B872-4081-8610-CB8790FA1935}" srcOrd="1" destOrd="0" presId="urn:microsoft.com/office/officeart/2008/layout/HorizontalMultiLevelHierarchy"/>
    <dgm:cxn modelId="{953A2E2A-3D62-480B-B138-9976CF1E4C11}" type="presParOf" srcId="{D2A4D3A6-3A57-48DC-8FD5-1B56A3615A10}" destId="{DE7ABA00-BD2A-4CB0-8ECE-36A913939378}" srcOrd="4" destOrd="0" presId="urn:microsoft.com/office/officeart/2008/layout/HorizontalMultiLevelHierarchy"/>
    <dgm:cxn modelId="{F72AD43D-8FAC-4947-8547-1749176C7091}" type="presParOf" srcId="{DE7ABA00-BD2A-4CB0-8ECE-36A913939378}" destId="{9BE37DB9-179C-4089-A6FB-4A5C080C738C}" srcOrd="0" destOrd="0" presId="urn:microsoft.com/office/officeart/2008/layout/HorizontalMultiLevelHierarchy"/>
    <dgm:cxn modelId="{6EED2801-3F0B-476C-A3D4-689DE404067F}" type="presParOf" srcId="{D2A4D3A6-3A57-48DC-8FD5-1B56A3615A10}" destId="{A02F48F8-6CEB-4EA9-B5C6-F48789F01E7F}" srcOrd="5" destOrd="0" presId="urn:microsoft.com/office/officeart/2008/layout/HorizontalMultiLevelHierarchy"/>
    <dgm:cxn modelId="{9B3AADA8-1293-4E0C-8312-EC0A56E25AE5}" type="presParOf" srcId="{A02F48F8-6CEB-4EA9-B5C6-F48789F01E7F}" destId="{FEBF62AE-0594-449A-9BE8-A0761BCADB72}" srcOrd="0" destOrd="0" presId="urn:microsoft.com/office/officeart/2008/layout/HorizontalMultiLevelHierarchy"/>
    <dgm:cxn modelId="{C0BEFF93-982E-4D04-B779-1F20EE4BB252}" type="presParOf" srcId="{A02F48F8-6CEB-4EA9-B5C6-F48789F01E7F}" destId="{E2C51C5C-87C6-4E75-98EE-7C1646CF14F1}" srcOrd="1" destOrd="0" presId="urn:microsoft.com/office/officeart/2008/layout/HorizontalMultiLevelHierarchy"/>
    <dgm:cxn modelId="{A707D6A3-EFD6-43F5-A248-137509A4326B}" type="presParOf" srcId="{E2C51C5C-87C6-4E75-98EE-7C1646CF14F1}" destId="{39AC5D21-1F51-42CF-9ED8-9801517BE4B4}" srcOrd="0" destOrd="0" presId="urn:microsoft.com/office/officeart/2008/layout/HorizontalMultiLevelHierarchy"/>
    <dgm:cxn modelId="{C7458207-5CC4-4550-A557-94A46D60F6C0}" type="presParOf" srcId="{39AC5D21-1F51-42CF-9ED8-9801517BE4B4}" destId="{7002183D-CB20-492E-B277-1DADC7553126}" srcOrd="0" destOrd="0" presId="urn:microsoft.com/office/officeart/2008/layout/HorizontalMultiLevelHierarchy"/>
    <dgm:cxn modelId="{F532EEBC-9459-41DF-B68D-6C4B55FB07E7}" type="presParOf" srcId="{E2C51C5C-87C6-4E75-98EE-7C1646CF14F1}" destId="{F1DA4D8F-191B-464B-88C3-AC15DEC2B602}" srcOrd="1" destOrd="0" presId="urn:microsoft.com/office/officeart/2008/layout/HorizontalMultiLevelHierarchy"/>
    <dgm:cxn modelId="{9A4F790E-34E8-431D-B67F-A86B76233271}" type="presParOf" srcId="{F1DA4D8F-191B-464B-88C3-AC15DEC2B602}" destId="{0543203C-1ABE-4CD4-9485-7513BEACD079}" srcOrd="0" destOrd="0" presId="urn:microsoft.com/office/officeart/2008/layout/HorizontalMultiLevelHierarchy"/>
    <dgm:cxn modelId="{8F6686B8-0E42-40B6-B6EB-6095791844EB}" type="presParOf" srcId="{F1DA4D8F-191B-464B-88C3-AC15DEC2B602}" destId="{034164F8-29E0-42DD-A9A1-7458AFA281F5}" srcOrd="1" destOrd="0" presId="urn:microsoft.com/office/officeart/2008/layout/HorizontalMultiLevelHierarchy"/>
    <dgm:cxn modelId="{35DBCB25-D659-4FDC-A8DF-D1F10818ACA1}" type="presParOf" srcId="{E2C51C5C-87C6-4E75-98EE-7C1646CF14F1}" destId="{5089E5CE-AD0E-405F-81CA-90CA75D29F2F}" srcOrd="2" destOrd="0" presId="urn:microsoft.com/office/officeart/2008/layout/HorizontalMultiLevelHierarchy"/>
    <dgm:cxn modelId="{E5A91B87-FCAC-4E45-8BF7-73555AB4721C}" type="presParOf" srcId="{5089E5CE-AD0E-405F-81CA-90CA75D29F2F}" destId="{6D0C2A43-8C9A-42D7-B6C4-05791EFD6AC7}" srcOrd="0" destOrd="0" presId="urn:microsoft.com/office/officeart/2008/layout/HorizontalMultiLevelHierarchy"/>
    <dgm:cxn modelId="{43CBD230-29B0-4B0F-9A6A-DD88D11D1A79}" type="presParOf" srcId="{E2C51C5C-87C6-4E75-98EE-7C1646CF14F1}" destId="{86AC403F-3EE3-476E-9281-76F64F11882D}" srcOrd="3" destOrd="0" presId="urn:microsoft.com/office/officeart/2008/layout/HorizontalMultiLevelHierarchy"/>
    <dgm:cxn modelId="{FE00F4E7-8A94-4506-A9E3-8B2D039B35D1}" type="presParOf" srcId="{86AC403F-3EE3-476E-9281-76F64F11882D}" destId="{0D6A4FED-4C48-41E7-90C1-BA2821AAA504}" srcOrd="0" destOrd="0" presId="urn:microsoft.com/office/officeart/2008/layout/HorizontalMultiLevelHierarchy"/>
    <dgm:cxn modelId="{3D95A9A0-437A-4112-B7FE-DB929B4C9123}" type="presParOf" srcId="{86AC403F-3EE3-476E-9281-76F64F11882D}" destId="{C7AD9397-23D1-4F3F-8513-5B35219E95CE}" srcOrd="1" destOrd="0" presId="urn:microsoft.com/office/officeart/2008/layout/HorizontalMultiLevelHierarchy"/>
    <dgm:cxn modelId="{8993AE44-177F-462E-B88F-197A44843F7B}" type="presParOf" srcId="{D2A4D3A6-3A57-48DC-8FD5-1B56A3615A10}" destId="{2833E65B-6884-4B58-9D28-8278C57B987B}" srcOrd="6" destOrd="0" presId="urn:microsoft.com/office/officeart/2008/layout/HorizontalMultiLevelHierarchy"/>
    <dgm:cxn modelId="{D76CB30F-B079-4285-B8D0-354EE6EB6593}" type="presParOf" srcId="{2833E65B-6884-4B58-9D28-8278C57B987B}" destId="{EDF22D1F-EE0E-440B-B226-74A8D877F8DD}" srcOrd="0" destOrd="0" presId="urn:microsoft.com/office/officeart/2008/layout/HorizontalMultiLevelHierarchy"/>
    <dgm:cxn modelId="{90C4D5B9-6684-4BFD-A38E-4C642DE9F10D}" type="presParOf" srcId="{D2A4D3A6-3A57-48DC-8FD5-1B56A3615A10}" destId="{51969131-2AB2-4857-9872-337EE413201D}" srcOrd="7" destOrd="0" presId="urn:microsoft.com/office/officeart/2008/layout/HorizontalMultiLevelHierarchy"/>
    <dgm:cxn modelId="{D49C7624-D3F4-4A08-BFF0-94BBA652BA6C}" type="presParOf" srcId="{51969131-2AB2-4857-9872-337EE413201D}" destId="{AA8DECA7-F5B2-4677-B112-CE2864F1B4EE}" srcOrd="0" destOrd="0" presId="urn:microsoft.com/office/officeart/2008/layout/HorizontalMultiLevelHierarchy"/>
    <dgm:cxn modelId="{443C37D5-24AC-48F0-84D1-47B7D0E2CC6D}" type="presParOf" srcId="{51969131-2AB2-4857-9872-337EE413201D}" destId="{478B3732-7BB1-4FA3-A2B1-0676025F98A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409469-44EE-4FA1-812A-3F24877A60A7}" type="doc">
      <dgm:prSet loTypeId="urn:microsoft.com/office/officeart/2008/layout/HorizontalMultiLevelHierarchy" loCatId="hierarchy" qsTypeId="urn:microsoft.com/office/officeart/2005/8/quickstyle/simple3" qsCatId="simple" csTypeId="urn:microsoft.com/office/officeart/2005/8/colors/colorful2" csCatId="colorful" phldr="1"/>
      <dgm:spPr/>
      <dgm:t>
        <a:bodyPr/>
        <a:lstStyle/>
        <a:p>
          <a:endParaRPr lang="en-US"/>
        </a:p>
      </dgm:t>
    </dgm:pt>
    <dgm:pt modelId="{3AD433DC-4DED-4757-99BD-60A486FA21DD}">
      <dgm:prSet phldrT="[Text]"/>
      <dgm:spPr/>
      <dgm:t>
        <a:bodyPr/>
        <a:lstStyle/>
        <a:p>
          <a:r>
            <a:rPr lang="en-US" dirty="0"/>
            <a:t>Requirements Types</a:t>
          </a:r>
        </a:p>
      </dgm:t>
    </dgm:pt>
    <dgm:pt modelId="{E01CE2B4-61A5-422E-A1AB-0C464E56EEF0}" type="parTrans" cxnId="{8C14099F-E020-494D-93DA-A448F6AA7E35}">
      <dgm:prSet/>
      <dgm:spPr/>
      <dgm:t>
        <a:bodyPr/>
        <a:lstStyle/>
        <a:p>
          <a:endParaRPr lang="en-US"/>
        </a:p>
      </dgm:t>
    </dgm:pt>
    <dgm:pt modelId="{21DFDA2A-7029-48C0-894A-37289EBC0AA0}" type="sibTrans" cxnId="{8C14099F-E020-494D-93DA-A448F6AA7E35}">
      <dgm:prSet/>
      <dgm:spPr/>
      <dgm:t>
        <a:bodyPr/>
        <a:lstStyle/>
        <a:p>
          <a:endParaRPr lang="en-US"/>
        </a:p>
      </dgm:t>
    </dgm:pt>
    <dgm:pt modelId="{945D9E9C-5728-4948-A92A-4C93D9FF736A}">
      <dgm:prSet phldrT="[Text]"/>
      <dgm:spPr/>
      <dgm:t>
        <a:bodyPr/>
        <a:lstStyle/>
        <a:p>
          <a:r>
            <a:rPr lang="en-US" dirty="0"/>
            <a:t>Business</a:t>
          </a:r>
        </a:p>
      </dgm:t>
    </dgm:pt>
    <dgm:pt modelId="{A85F2C4B-021A-4195-B2C4-C38432B39868}" type="parTrans" cxnId="{EB96A992-C53E-4CD8-8DBD-CB57E9B4841D}">
      <dgm:prSet/>
      <dgm:spPr/>
      <dgm:t>
        <a:bodyPr/>
        <a:lstStyle/>
        <a:p>
          <a:endParaRPr lang="en-US"/>
        </a:p>
      </dgm:t>
    </dgm:pt>
    <dgm:pt modelId="{E674F034-AE1B-4883-990C-C057E3C6FFCE}" type="sibTrans" cxnId="{EB96A992-C53E-4CD8-8DBD-CB57E9B4841D}">
      <dgm:prSet/>
      <dgm:spPr/>
      <dgm:t>
        <a:bodyPr/>
        <a:lstStyle/>
        <a:p>
          <a:endParaRPr lang="en-US"/>
        </a:p>
      </dgm:t>
    </dgm:pt>
    <dgm:pt modelId="{72828ECF-83E7-493C-BABF-0C343CD115FF}">
      <dgm:prSet phldrT="[Text]"/>
      <dgm:spPr/>
      <dgm:t>
        <a:bodyPr/>
        <a:lstStyle/>
        <a:p>
          <a:r>
            <a:rPr lang="en-US" dirty="0"/>
            <a:t>Stakeholder</a:t>
          </a:r>
        </a:p>
      </dgm:t>
    </dgm:pt>
    <dgm:pt modelId="{CBCFD67D-F5FB-4890-B288-69AA2B9B48B9}" type="parTrans" cxnId="{D3A196CD-88EC-4DD5-A741-5560F71E019F}">
      <dgm:prSet/>
      <dgm:spPr/>
      <dgm:t>
        <a:bodyPr/>
        <a:lstStyle/>
        <a:p>
          <a:endParaRPr lang="en-US"/>
        </a:p>
      </dgm:t>
    </dgm:pt>
    <dgm:pt modelId="{47785705-1FEE-4938-A5BC-CAE0D9F5CE03}" type="sibTrans" cxnId="{D3A196CD-88EC-4DD5-A741-5560F71E019F}">
      <dgm:prSet/>
      <dgm:spPr/>
      <dgm:t>
        <a:bodyPr/>
        <a:lstStyle/>
        <a:p>
          <a:endParaRPr lang="en-US"/>
        </a:p>
      </dgm:t>
    </dgm:pt>
    <dgm:pt modelId="{3369CE52-214A-4D04-ADC8-5E729D7D45F2}">
      <dgm:prSet phldrT="[Text]"/>
      <dgm:spPr/>
      <dgm:t>
        <a:bodyPr/>
        <a:lstStyle/>
        <a:p>
          <a:r>
            <a:rPr lang="en-US" dirty="0"/>
            <a:t>Solution</a:t>
          </a:r>
        </a:p>
      </dgm:t>
    </dgm:pt>
    <dgm:pt modelId="{30D89DF8-765E-4EA2-AE89-6A3E5FF9A0C5}" type="parTrans" cxnId="{3A33E85F-E6F9-46FB-8D17-3A93DC8DF12B}">
      <dgm:prSet/>
      <dgm:spPr/>
      <dgm:t>
        <a:bodyPr/>
        <a:lstStyle/>
        <a:p>
          <a:endParaRPr lang="en-US"/>
        </a:p>
      </dgm:t>
    </dgm:pt>
    <dgm:pt modelId="{EE03DC0E-7596-4327-8501-0442F787A909}" type="sibTrans" cxnId="{3A33E85F-E6F9-46FB-8D17-3A93DC8DF12B}">
      <dgm:prSet/>
      <dgm:spPr/>
      <dgm:t>
        <a:bodyPr/>
        <a:lstStyle/>
        <a:p>
          <a:endParaRPr lang="en-US"/>
        </a:p>
      </dgm:t>
    </dgm:pt>
    <dgm:pt modelId="{F6FD65FE-D965-47C1-8EE2-949C6FA5A2E5}">
      <dgm:prSet phldrT="[Text]"/>
      <dgm:spPr/>
      <dgm:t>
        <a:bodyPr/>
        <a:lstStyle/>
        <a:p>
          <a:r>
            <a:rPr lang="en-US" dirty="0"/>
            <a:t>Transition</a:t>
          </a:r>
        </a:p>
      </dgm:t>
    </dgm:pt>
    <dgm:pt modelId="{DC8AC181-D074-4AFA-A3F7-6FB01A30A9EB}" type="parTrans" cxnId="{EE8D6333-5910-496B-AC0E-51DC6F43EA02}">
      <dgm:prSet/>
      <dgm:spPr/>
      <dgm:t>
        <a:bodyPr/>
        <a:lstStyle/>
        <a:p>
          <a:endParaRPr lang="en-US"/>
        </a:p>
      </dgm:t>
    </dgm:pt>
    <dgm:pt modelId="{33C9D1A3-05BA-4B9B-B80C-8E8A03A81110}" type="sibTrans" cxnId="{EE8D6333-5910-496B-AC0E-51DC6F43EA02}">
      <dgm:prSet/>
      <dgm:spPr/>
      <dgm:t>
        <a:bodyPr/>
        <a:lstStyle/>
        <a:p>
          <a:endParaRPr lang="en-US"/>
        </a:p>
      </dgm:t>
    </dgm:pt>
    <dgm:pt modelId="{1DC4ED10-6D29-46EC-85AD-0AC5874F3974}">
      <dgm:prSet phldrT="[Text]"/>
      <dgm:spPr/>
      <dgm:t>
        <a:bodyPr/>
        <a:lstStyle/>
        <a:p>
          <a:r>
            <a:rPr lang="en-US" dirty="0"/>
            <a:t>Functional</a:t>
          </a:r>
        </a:p>
      </dgm:t>
    </dgm:pt>
    <dgm:pt modelId="{A16B85B0-7A60-45C5-B9AC-80D615C979F6}" type="parTrans" cxnId="{C55CA006-DD61-497A-B447-5AF446151FB0}">
      <dgm:prSet/>
      <dgm:spPr/>
      <dgm:t>
        <a:bodyPr/>
        <a:lstStyle/>
        <a:p>
          <a:endParaRPr lang="en-US"/>
        </a:p>
      </dgm:t>
    </dgm:pt>
    <dgm:pt modelId="{8263803C-18B8-4EEE-A654-F05791EADF20}" type="sibTrans" cxnId="{C55CA006-DD61-497A-B447-5AF446151FB0}">
      <dgm:prSet/>
      <dgm:spPr/>
      <dgm:t>
        <a:bodyPr/>
        <a:lstStyle/>
        <a:p>
          <a:endParaRPr lang="en-US"/>
        </a:p>
      </dgm:t>
    </dgm:pt>
    <dgm:pt modelId="{70A2E769-75C9-497E-A565-D17178BEDBA1}">
      <dgm:prSet phldrT="[Text]"/>
      <dgm:spPr/>
      <dgm:t>
        <a:bodyPr/>
        <a:lstStyle/>
        <a:p>
          <a:r>
            <a:rPr lang="en-US" dirty="0"/>
            <a:t>Non-Functional</a:t>
          </a:r>
        </a:p>
      </dgm:t>
    </dgm:pt>
    <dgm:pt modelId="{84811366-651A-47A8-91DD-BE90979ED380}" type="parTrans" cxnId="{08B8003B-5C4E-4032-A883-81A2DE3A2B27}">
      <dgm:prSet/>
      <dgm:spPr/>
      <dgm:t>
        <a:bodyPr/>
        <a:lstStyle/>
        <a:p>
          <a:endParaRPr lang="en-US"/>
        </a:p>
      </dgm:t>
    </dgm:pt>
    <dgm:pt modelId="{8B0D36C1-5968-4EFB-8D73-47F7FAC32649}" type="sibTrans" cxnId="{08B8003B-5C4E-4032-A883-81A2DE3A2B27}">
      <dgm:prSet/>
      <dgm:spPr/>
      <dgm:t>
        <a:bodyPr/>
        <a:lstStyle/>
        <a:p>
          <a:endParaRPr lang="en-US"/>
        </a:p>
      </dgm:t>
    </dgm:pt>
    <dgm:pt modelId="{DD72FB20-4F4F-4CD4-8374-B51B238EF90B}" type="pres">
      <dgm:prSet presAssocID="{FC409469-44EE-4FA1-812A-3F24877A60A7}" presName="Name0" presStyleCnt="0">
        <dgm:presLayoutVars>
          <dgm:chPref val="1"/>
          <dgm:dir/>
          <dgm:animOne val="branch"/>
          <dgm:animLvl val="lvl"/>
          <dgm:resizeHandles val="exact"/>
        </dgm:presLayoutVars>
      </dgm:prSet>
      <dgm:spPr/>
    </dgm:pt>
    <dgm:pt modelId="{38FFE947-E524-46C6-82AF-76B4CE283E68}" type="pres">
      <dgm:prSet presAssocID="{3AD433DC-4DED-4757-99BD-60A486FA21DD}" presName="root1" presStyleCnt="0"/>
      <dgm:spPr/>
    </dgm:pt>
    <dgm:pt modelId="{D937EBB5-63A3-4851-AA7D-844578704D8C}" type="pres">
      <dgm:prSet presAssocID="{3AD433DC-4DED-4757-99BD-60A486FA21DD}" presName="LevelOneTextNode" presStyleLbl="node0" presStyleIdx="0" presStyleCnt="1">
        <dgm:presLayoutVars>
          <dgm:chPref val="3"/>
        </dgm:presLayoutVars>
      </dgm:prSet>
      <dgm:spPr/>
    </dgm:pt>
    <dgm:pt modelId="{D2A4D3A6-3A57-48DC-8FD5-1B56A3615A10}" type="pres">
      <dgm:prSet presAssocID="{3AD433DC-4DED-4757-99BD-60A486FA21DD}" presName="level2hierChild" presStyleCnt="0"/>
      <dgm:spPr/>
    </dgm:pt>
    <dgm:pt modelId="{0D5505ED-9409-4201-A1A3-32184C0795F6}" type="pres">
      <dgm:prSet presAssocID="{A85F2C4B-021A-4195-B2C4-C38432B39868}" presName="conn2-1" presStyleLbl="parChTrans1D2" presStyleIdx="0" presStyleCnt="4"/>
      <dgm:spPr/>
    </dgm:pt>
    <dgm:pt modelId="{03AD6A4C-8497-4725-B329-A6834AA739CE}" type="pres">
      <dgm:prSet presAssocID="{A85F2C4B-021A-4195-B2C4-C38432B39868}" presName="connTx" presStyleLbl="parChTrans1D2" presStyleIdx="0" presStyleCnt="4"/>
      <dgm:spPr/>
    </dgm:pt>
    <dgm:pt modelId="{A863CF65-758B-43D2-9E72-C3764324CEF2}" type="pres">
      <dgm:prSet presAssocID="{945D9E9C-5728-4948-A92A-4C93D9FF736A}" presName="root2" presStyleCnt="0"/>
      <dgm:spPr/>
    </dgm:pt>
    <dgm:pt modelId="{5F67F011-583D-42D2-A509-67A528AB5943}" type="pres">
      <dgm:prSet presAssocID="{945D9E9C-5728-4948-A92A-4C93D9FF736A}" presName="LevelTwoTextNode" presStyleLbl="node2" presStyleIdx="0" presStyleCnt="4">
        <dgm:presLayoutVars>
          <dgm:chPref val="3"/>
        </dgm:presLayoutVars>
      </dgm:prSet>
      <dgm:spPr/>
    </dgm:pt>
    <dgm:pt modelId="{03038D3E-16CF-4503-A1F6-37AB77FA984D}" type="pres">
      <dgm:prSet presAssocID="{945D9E9C-5728-4948-A92A-4C93D9FF736A}" presName="level3hierChild" presStyleCnt="0"/>
      <dgm:spPr/>
    </dgm:pt>
    <dgm:pt modelId="{7918FC04-4888-47DF-A127-3AEEA08CDA34}" type="pres">
      <dgm:prSet presAssocID="{CBCFD67D-F5FB-4890-B288-69AA2B9B48B9}" presName="conn2-1" presStyleLbl="parChTrans1D2" presStyleIdx="1" presStyleCnt="4"/>
      <dgm:spPr/>
    </dgm:pt>
    <dgm:pt modelId="{BAF9CD4E-702F-4E74-BAA4-7CC445F237DB}" type="pres">
      <dgm:prSet presAssocID="{CBCFD67D-F5FB-4890-B288-69AA2B9B48B9}" presName="connTx" presStyleLbl="parChTrans1D2" presStyleIdx="1" presStyleCnt="4"/>
      <dgm:spPr/>
    </dgm:pt>
    <dgm:pt modelId="{D72C74E3-597E-423C-B863-09495AD478EE}" type="pres">
      <dgm:prSet presAssocID="{72828ECF-83E7-493C-BABF-0C343CD115FF}" presName="root2" presStyleCnt="0"/>
      <dgm:spPr/>
    </dgm:pt>
    <dgm:pt modelId="{8FB023E9-D8AB-4A6D-BEB1-EF35297B44E9}" type="pres">
      <dgm:prSet presAssocID="{72828ECF-83E7-493C-BABF-0C343CD115FF}" presName="LevelTwoTextNode" presStyleLbl="node2" presStyleIdx="1" presStyleCnt="4">
        <dgm:presLayoutVars>
          <dgm:chPref val="3"/>
        </dgm:presLayoutVars>
      </dgm:prSet>
      <dgm:spPr/>
    </dgm:pt>
    <dgm:pt modelId="{8BAA6751-B872-4081-8610-CB8790FA1935}" type="pres">
      <dgm:prSet presAssocID="{72828ECF-83E7-493C-BABF-0C343CD115FF}" presName="level3hierChild" presStyleCnt="0"/>
      <dgm:spPr/>
    </dgm:pt>
    <dgm:pt modelId="{DE7ABA00-BD2A-4CB0-8ECE-36A913939378}" type="pres">
      <dgm:prSet presAssocID="{30D89DF8-765E-4EA2-AE89-6A3E5FF9A0C5}" presName="conn2-1" presStyleLbl="parChTrans1D2" presStyleIdx="2" presStyleCnt="4"/>
      <dgm:spPr/>
    </dgm:pt>
    <dgm:pt modelId="{9BE37DB9-179C-4089-A6FB-4A5C080C738C}" type="pres">
      <dgm:prSet presAssocID="{30D89DF8-765E-4EA2-AE89-6A3E5FF9A0C5}" presName="connTx" presStyleLbl="parChTrans1D2" presStyleIdx="2" presStyleCnt="4"/>
      <dgm:spPr/>
    </dgm:pt>
    <dgm:pt modelId="{A02F48F8-6CEB-4EA9-B5C6-F48789F01E7F}" type="pres">
      <dgm:prSet presAssocID="{3369CE52-214A-4D04-ADC8-5E729D7D45F2}" presName="root2" presStyleCnt="0"/>
      <dgm:spPr/>
    </dgm:pt>
    <dgm:pt modelId="{FEBF62AE-0594-449A-9BE8-A0761BCADB72}" type="pres">
      <dgm:prSet presAssocID="{3369CE52-214A-4D04-ADC8-5E729D7D45F2}" presName="LevelTwoTextNode" presStyleLbl="node2" presStyleIdx="2" presStyleCnt="4">
        <dgm:presLayoutVars>
          <dgm:chPref val="3"/>
        </dgm:presLayoutVars>
      </dgm:prSet>
      <dgm:spPr/>
    </dgm:pt>
    <dgm:pt modelId="{E2C51C5C-87C6-4E75-98EE-7C1646CF14F1}" type="pres">
      <dgm:prSet presAssocID="{3369CE52-214A-4D04-ADC8-5E729D7D45F2}" presName="level3hierChild" presStyleCnt="0"/>
      <dgm:spPr/>
    </dgm:pt>
    <dgm:pt modelId="{39AC5D21-1F51-42CF-9ED8-9801517BE4B4}" type="pres">
      <dgm:prSet presAssocID="{A16B85B0-7A60-45C5-B9AC-80D615C979F6}" presName="conn2-1" presStyleLbl="parChTrans1D3" presStyleIdx="0" presStyleCnt="2"/>
      <dgm:spPr/>
    </dgm:pt>
    <dgm:pt modelId="{7002183D-CB20-492E-B277-1DADC7553126}" type="pres">
      <dgm:prSet presAssocID="{A16B85B0-7A60-45C5-B9AC-80D615C979F6}" presName="connTx" presStyleLbl="parChTrans1D3" presStyleIdx="0" presStyleCnt="2"/>
      <dgm:spPr/>
    </dgm:pt>
    <dgm:pt modelId="{F1DA4D8F-191B-464B-88C3-AC15DEC2B602}" type="pres">
      <dgm:prSet presAssocID="{1DC4ED10-6D29-46EC-85AD-0AC5874F3974}" presName="root2" presStyleCnt="0"/>
      <dgm:spPr/>
    </dgm:pt>
    <dgm:pt modelId="{0543203C-1ABE-4CD4-9485-7513BEACD079}" type="pres">
      <dgm:prSet presAssocID="{1DC4ED10-6D29-46EC-85AD-0AC5874F3974}" presName="LevelTwoTextNode" presStyleLbl="node3" presStyleIdx="0" presStyleCnt="2">
        <dgm:presLayoutVars>
          <dgm:chPref val="3"/>
        </dgm:presLayoutVars>
      </dgm:prSet>
      <dgm:spPr/>
    </dgm:pt>
    <dgm:pt modelId="{034164F8-29E0-42DD-A9A1-7458AFA281F5}" type="pres">
      <dgm:prSet presAssocID="{1DC4ED10-6D29-46EC-85AD-0AC5874F3974}" presName="level3hierChild" presStyleCnt="0"/>
      <dgm:spPr/>
    </dgm:pt>
    <dgm:pt modelId="{5089E5CE-AD0E-405F-81CA-90CA75D29F2F}" type="pres">
      <dgm:prSet presAssocID="{84811366-651A-47A8-91DD-BE90979ED380}" presName="conn2-1" presStyleLbl="parChTrans1D3" presStyleIdx="1" presStyleCnt="2"/>
      <dgm:spPr/>
    </dgm:pt>
    <dgm:pt modelId="{6D0C2A43-8C9A-42D7-B6C4-05791EFD6AC7}" type="pres">
      <dgm:prSet presAssocID="{84811366-651A-47A8-91DD-BE90979ED380}" presName="connTx" presStyleLbl="parChTrans1D3" presStyleIdx="1" presStyleCnt="2"/>
      <dgm:spPr/>
    </dgm:pt>
    <dgm:pt modelId="{86AC403F-3EE3-476E-9281-76F64F11882D}" type="pres">
      <dgm:prSet presAssocID="{70A2E769-75C9-497E-A565-D17178BEDBA1}" presName="root2" presStyleCnt="0"/>
      <dgm:spPr/>
    </dgm:pt>
    <dgm:pt modelId="{0D6A4FED-4C48-41E7-90C1-BA2821AAA504}" type="pres">
      <dgm:prSet presAssocID="{70A2E769-75C9-497E-A565-D17178BEDBA1}" presName="LevelTwoTextNode" presStyleLbl="node3" presStyleIdx="1" presStyleCnt="2">
        <dgm:presLayoutVars>
          <dgm:chPref val="3"/>
        </dgm:presLayoutVars>
      </dgm:prSet>
      <dgm:spPr/>
    </dgm:pt>
    <dgm:pt modelId="{C7AD9397-23D1-4F3F-8513-5B35219E95CE}" type="pres">
      <dgm:prSet presAssocID="{70A2E769-75C9-497E-A565-D17178BEDBA1}" presName="level3hierChild" presStyleCnt="0"/>
      <dgm:spPr/>
    </dgm:pt>
    <dgm:pt modelId="{2833E65B-6884-4B58-9D28-8278C57B987B}" type="pres">
      <dgm:prSet presAssocID="{DC8AC181-D074-4AFA-A3F7-6FB01A30A9EB}" presName="conn2-1" presStyleLbl="parChTrans1D2" presStyleIdx="3" presStyleCnt="4"/>
      <dgm:spPr/>
    </dgm:pt>
    <dgm:pt modelId="{EDF22D1F-EE0E-440B-B226-74A8D877F8DD}" type="pres">
      <dgm:prSet presAssocID="{DC8AC181-D074-4AFA-A3F7-6FB01A30A9EB}" presName="connTx" presStyleLbl="parChTrans1D2" presStyleIdx="3" presStyleCnt="4"/>
      <dgm:spPr/>
    </dgm:pt>
    <dgm:pt modelId="{51969131-2AB2-4857-9872-337EE413201D}" type="pres">
      <dgm:prSet presAssocID="{F6FD65FE-D965-47C1-8EE2-949C6FA5A2E5}" presName="root2" presStyleCnt="0"/>
      <dgm:spPr/>
    </dgm:pt>
    <dgm:pt modelId="{AA8DECA7-F5B2-4677-B112-CE2864F1B4EE}" type="pres">
      <dgm:prSet presAssocID="{F6FD65FE-D965-47C1-8EE2-949C6FA5A2E5}" presName="LevelTwoTextNode" presStyleLbl="node2" presStyleIdx="3" presStyleCnt="4">
        <dgm:presLayoutVars>
          <dgm:chPref val="3"/>
        </dgm:presLayoutVars>
      </dgm:prSet>
      <dgm:spPr/>
    </dgm:pt>
    <dgm:pt modelId="{478B3732-7BB1-4FA3-A2B1-0676025F98AE}" type="pres">
      <dgm:prSet presAssocID="{F6FD65FE-D965-47C1-8EE2-949C6FA5A2E5}" presName="level3hierChild" presStyleCnt="0"/>
      <dgm:spPr/>
    </dgm:pt>
  </dgm:ptLst>
  <dgm:cxnLst>
    <dgm:cxn modelId="{C55CA006-DD61-497A-B447-5AF446151FB0}" srcId="{3369CE52-214A-4D04-ADC8-5E729D7D45F2}" destId="{1DC4ED10-6D29-46EC-85AD-0AC5874F3974}" srcOrd="0" destOrd="0" parTransId="{A16B85B0-7A60-45C5-B9AC-80D615C979F6}" sibTransId="{8263803C-18B8-4EEE-A654-F05791EADF20}"/>
    <dgm:cxn modelId="{05D6061C-FC42-4BB7-9714-FC39EE4A5E35}" type="presOf" srcId="{F6FD65FE-D965-47C1-8EE2-949C6FA5A2E5}" destId="{AA8DECA7-F5B2-4677-B112-CE2864F1B4EE}" srcOrd="0" destOrd="0" presId="urn:microsoft.com/office/officeart/2008/layout/HorizontalMultiLevelHierarchy"/>
    <dgm:cxn modelId="{F6EB0B22-5BC2-447F-851D-AE2B3F4833A4}" type="presOf" srcId="{3369CE52-214A-4D04-ADC8-5E729D7D45F2}" destId="{FEBF62AE-0594-449A-9BE8-A0761BCADB72}" srcOrd="0" destOrd="0" presId="urn:microsoft.com/office/officeart/2008/layout/HorizontalMultiLevelHierarchy"/>
    <dgm:cxn modelId="{EE8D6333-5910-496B-AC0E-51DC6F43EA02}" srcId="{3AD433DC-4DED-4757-99BD-60A486FA21DD}" destId="{F6FD65FE-D965-47C1-8EE2-949C6FA5A2E5}" srcOrd="3" destOrd="0" parTransId="{DC8AC181-D074-4AFA-A3F7-6FB01A30A9EB}" sibTransId="{33C9D1A3-05BA-4B9B-B80C-8E8A03A81110}"/>
    <dgm:cxn modelId="{08B8003B-5C4E-4032-A883-81A2DE3A2B27}" srcId="{3369CE52-214A-4D04-ADC8-5E729D7D45F2}" destId="{70A2E769-75C9-497E-A565-D17178BEDBA1}" srcOrd="1" destOrd="0" parTransId="{84811366-651A-47A8-91DD-BE90979ED380}" sibTransId="{8B0D36C1-5968-4EFB-8D73-47F7FAC32649}"/>
    <dgm:cxn modelId="{B0806C4D-5B08-425D-A81D-86390349AAB1}" type="presOf" srcId="{70A2E769-75C9-497E-A565-D17178BEDBA1}" destId="{0D6A4FED-4C48-41E7-90C1-BA2821AAA504}" srcOrd="0" destOrd="0" presId="urn:microsoft.com/office/officeart/2008/layout/HorizontalMultiLevelHierarchy"/>
    <dgm:cxn modelId="{BC94E752-733F-4BC3-B36F-8F2DC7687DBB}" type="presOf" srcId="{30D89DF8-765E-4EA2-AE89-6A3E5FF9A0C5}" destId="{DE7ABA00-BD2A-4CB0-8ECE-36A913939378}" srcOrd="0" destOrd="0" presId="urn:microsoft.com/office/officeart/2008/layout/HorizontalMultiLevelHierarchy"/>
    <dgm:cxn modelId="{9DDA9553-E054-4E62-AAEC-1A5231107B9A}" type="presOf" srcId="{DC8AC181-D074-4AFA-A3F7-6FB01A30A9EB}" destId="{EDF22D1F-EE0E-440B-B226-74A8D877F8DD}" srcOrd="1" destOrd="0" presId="urn:microsoft.com/office/officeart/2008/layout/HorizontalMultiLevelHierarchy"/>
    <dgm:cxn modelId="{3A33E85F-E6F9-46FB-8D17-3A93DC8DF12B}" srcId="{3AD433DC-4DED-4757-99BD-60A486FA21DD}" destId="{3369CE52-214A-4D04-ADC8-5E729D7D45F2}" srcOrd="2" destOrd="0" parTransId="{30D89DF8-765E-4EA2-AE89-6A3E5FF9A0C5}" sibTransId="{EE03DC0E-7596-4327-8501-0442F787A909}"/>
    <dgm:cxn modelId="{63CBA661-55EC-4A71-9751-5C034B5F1AC3}" type="presOf" srcId="{FC409469-44EE-4FA1-812A-3F24877A60A7}" destId="{DD72FB20-4F4F-4CD4-8374-B51B238EF90B}" srcOrd="0" destOrd="0" presId="urn:microsoft.com/office/officeart/2008/layout/HorizontalMultiLevelHierarchy"/>
    <dgm:cxn modelId="{B22F8E70-BEC3-4C75-AB60-597F3F89F31D}" type="presOf" srcId="{84811366-651A-47A8-91DD-BE90979ED380}" destId="{5089E5CE-AD0E-405F-81CA-90CA75D29F2F}" srcOrd="0" destOrd="0" presId="urn:microsoft.com/office/officeart/2008/layout/HorizontalMultiLevelHierarchy"/>
    <dgm:cxn modelId="{EB96A992-C53E-4CD8-8DBD-CB57E9B4841D}" srcId="{3AD433DC-4DED-4757-99BD-60A486FA21DD}" destId="{945D9E9C-5728-4948-A92A-4C93D9FF736A}" srcOrd="0" destOrd="0" parTransId="{A85F2C4B-021A-4195-B2C4-C38432B39868}" sibTransId="{E674F034-AE1B-4883-990C-C057E3C6FFCE}"/>
    <dgm:cxn modelId="{8C14099F-E020-494D-93DA-A448F6AA7E35}" srcId="{FC409469-44EE-4FA1-812A-3F24877A60A7}" destId="{3AD433DC-4DED-4757-99BD-60A486FA21DD}" srcOrd="0" destOrd="0" parTransId="{E01CE2B4-61A5-422E-A1AB-0C464E56EEF0}" sibTransId="{21DFDA2A-7029-48C0-894A-37289EBC0AA0}"/>
    <dgm:cxn modelId="{4BE9999F-15A4-40F1-9148-E173C4FBAF81}" type="presOf" srcId="{945D9E9C-5728-4948-A92A-4C93D9FF736A}" destId="{5F67F011-583D-42D2-A509-67A528AB5943}" srcOrd="0" destOrd="0" presId="urn:microsoft.com/office/officeart/2008/layout/HorizontalMultiLevelHierarchy"/>
    <dgm:cxn modelId="{055731A1-91EF-45E6-83C4-653FF5D67D6F}" type="presOf" srcId="{30D89DF8-765E-4EA2-AE89-6A3E5FF9A0C5}" destId="{9BE37DB9-179C-4089-A6FB-4A5C080C738C}" srcOrd="1" destOrd="0" presId="urn:microsoft.com/office/officeart/2008/layout/HorizontalMultiLevelHierarchy"/>
    <dgm:cxn modelId="{81E00BA6-63EE-40A8-A30D-95F2CD821FE1}" type="presOf" srcId="{A85F2C4B-021A-4195-B2C4-C38432B39868}" destId="{0D5505ED-9409-4201-A1A3-32184C0795F6}" srcOrd="0" destOrd="0" presId="urn:microsoft.com/office/officeart/2008/layout/HorizontalMultiLevelHierarchy"/>
    <dgm:cxn modelId="{B41293AC-7CC8-4A51-A73D-AC23D9694C86}" type="presOf" srcId="{DC8AC181-D074-4AFA-A3F7-6FB01A30A9EB}" destId="{2833E65B-6884-4B58-9D28-8278C57B987B}" srcOrd="0" destOrd="0" presId="urn:microsoft.com/office/officeart/2008/layout/HorizontalMultiLevelHierarchy"/>
    <dgm:cxn modelId="{24DBC8B3-8EFF-4399-9A5D-C36C1604164F}" type="presOf" srcId="{A16B85B0-7A60-45C5-B9AC-80D615C979F6}" destId="{39AC5D21-1F51-42CF-9ED8-9801517BE4B4}" srcOrd="0" destOrd="0" presId="urn:microsoft.com/office/officeart/2008/layout/HorizontalMultiLevelHierarchy"/>
    <dgm:cxn modelId="{357841B6-F676-41DB-90E7-7C02111D3C1B}" type="presOf" srcId="{CBCFD67D-F5FB-4890-B288-69AA2B9B48B9}" destId="{7918FC04-4888-47DF-A127-3AEEA08CDA34}" srcOrd="0" destOrd="0" presId="urn:microsoft.com/office/officeart/2008/layout/HorizontalMultiLevelHierarchy"/>
    <dgm:cxn modelId="{9F4949B8-A4E4-4A63-B10B-201921C43A60}" type="presOf" srcId="{84811366-651A-47A8-91DD-BE90979ED380}" destId="{6D0C2A43-8C9A-42D7-B6C4-05791EFD6AC7}" srcOrd="1" destOrd="0" presId="urn:microsoft.com/office/officeart/2008/layout/HorizontalMultiLevelHierarchy"/>
    <dgm:cxn modelId="{1087AAC5-BAA5-4A04-A1AB-CD779C2FC9DD}" type="presOf" srcId="{3AD433DC-4DED-4757-99BD-60A486FA21DD}" destId="{D937EBB5-63A3-4851-AA7D-844578704D8C}" srcOrd="0" destOrd="0" presId="urn:microsoft.com/office/officeart/2008/layout/HorizontalMultiLevelHierarchy"/>
    <dgm:cxn modelId="{41BDA7CC-2D65-4C26-ACA6-869B752B19AF}" type="presOf" srcId="{1DC4ED10-6D29-46EC-85AD-0AC5874F3974}" destId="{0543203C-1ABE-4CD4-9485-7513BEACD079}" srcOrd="0" destOrd="0" presId="urn:microsoft.com/office/officeart/2008/layout/HorizontalMultiLevelHierarchy"/>
    <dgm:cxn modelId="{D3A196CD-88EC-4DD5-A741-5560F71E019F}" srcId="{3AD433DC-4DED-4757-99BD-60A486FA21DD}" destId="{72828ECF-83E7-493C-BABF-0C343CD115FF}" srcOrd="1" destOrd="0" parTransId="{CBCFD67D-F5FB-4890-B288-69AA2B9B48B9}" sibTransId="{47785705-1FEE-4938-A5BC-CAE0D9F5CE03}"/>
    <dgm:cxn modelId="{C5617CD1-340B-4891-A37E-52F1D9FF00C9}" type="presOf" srcId="{A16B85B0-7A60-45C5-B9AC-80D615C979F6}" destId="{7002183D-CB20-492E-B277-1DADC7553126}" srcOrd="1" destOrd="0" presId="urn:microsoft.com/office/officeart/2008/layout/HorizontalMultiLevelHierarchy"/>
    <dgm:cxn modelId="{181D8BD6-951D-4971-98B4-8E9176C85912}" type="presOf" srcId="{72828ECF-83E7-493C-BABF-0C343CD115FF}" destId="{8FB023E9-D8AB-4A6D-BEB1-EF35297B44E9}" srcOrd="0" destOrd="0" presId="urn:microsoft.com/office/officeart/2008/layout/HorizontalMultiLevelHierarchy"/>
    <dgm:cxn modelId="{525528DE-2EE8-4AD2-AF7A-108BA7F1ADC3}" type="presOf" srcId="{CBCFD67D-F5FB-4890-B288-69AA2B9B48B9}" destId="{BAF9CD4E-702F-4E74-BAA4-7CC445F237DB}" srcOrd="1" destOrd="0" presId="urn:microsoft.com/office/officeart/2008/layout/HorizontalMultiLevelHierarchy"/>
    <dgm:cxn modelId="{E8F9E1FE-FAB0-4FEF-9E20-2F04E3A95F69}" type="presOf" srcId="{A85F2C4B-021A-4195-B2C4-C38432B39868}" destId="{03AD6A4C-8497-4725-B329-A6834AA739CE}" srcOrd="1" destOrd="0" presId="urn:microsoft.com/office/officeart/2008/layout/HorizontalMultiLevelHierarchy"/>
    <dgm:cxn modelId="{E41509ED-CE90-4F9B-9E48-CEE3CE51C60D}" type="presParOf" srcId="{DD72FB20-4F4F-4CD4-8374-B51B238EF90B}" destId="{38FFE947-E524-46C6-82AF-76B4CE283E68}" srcOrd="0" destOrd="0" presId="urn:microsoft.com/office/officeart/2008/layout/HorizontalMultiLevelHierarchy"/>
    <dgm:cxn modelId="{08973EDB-093E-43D3-8F71-E0DAAD7FE7EF}" type="presParOf" srcId="{38FFE947-E524-46C6-82AF-76B4CE283E68}" destId="{D937EBB5-63A3-4851-AA7D-844578704D8C}" srcOrd="0" destOrd="0" presId="urn:microsoft.com/office/officeart/2008/layout/HorizontalMultiLevelHierarchy"/>
    <dgm:cxn modelId="{84DCC997-F1E4-4239-B0E7-C045498F1D9B}" type="presParOf" srcId="{38FFE947-E524-46C6-82AF-76B4CE283E68}" destId="{D2A4D3A6-3A57-48DC-8FD5-1B56A3615A10}" srcOrd="1" destOrd="0" presId="urn:microsoft.com/office/officeart/2008/layout/HorizontalMultiLevelHierarchy"/>
    <dgm:cxn modelId="{C9E499A3-A4CA-4AFE-83E3-880CDA9231E0}" type="presParOf" srcId="{D2A4D3A6-3A57-48DC-8FD5-1B56A3615A10}" destId="{0D5505ED-9409-4201-A1A3-32184C0795F6}" srcOrd="0" destOrd="0" presId="urn:microsoft.com/office/officeart/2008/layout/HorizontalMultiLevelHierarchy"/>
    <dgm:cxn modelId="{53835458-DC0B-4B15-82D6-4551AA240F5C}" type="presParOf" srcId="{0D5505ED-9409-4201-A1A3-32184C0795F6}" destId="{03AD6A4C-8497-4725-B329-A6834AA739CE}" srcOrd="0" destOrd="0" presId="urn:microsoft.com/office/officeart/2008/layout/HorizontalMultiLevelHierarchy"/>
    <dgm:cxn modelId="{32A0EC22-4F18-42E7-97F7-D4528E6AAFFF}" type="presParOf" srcId="{D2A4D3A6-3A57-48DC-8FD5-1B56A3615A10}" destId="{A863CF65-758B-43D2-9E72-C3764324CEF2}" srcOrd="1" destOrd="0" presId="urn:microsoft.com/office/officeart/2008/layout/HorizontalMultiLevelHierarchy"/>
    <dgm:cxn modelId="{A3D092CD-8719-46A4-88FC-72941D4B1886}" type="presParOf" srcId="{A863CF65-758B-43D2-9E72-C3764324CEF2}" destId="{5F67F011-583D-42D2-A509-67A528AB5943}" srcOrd="0" destOrd="0" presId="urn:microsoft.com/office/officeart/2008/layout/HorizontalMultiLevelHierarchy"/>
    <dgm:cxn modelId="{5AA5E93E-C1BC-4866-9452-DD499EF5E84A}" type="presParOf" srcId="{A863CF65-758B-43D2-9E72-C3764324CEF2}" destId="{03038D3E-16CF-4503-A1F6-37AB77FA984D}" srcOrd="1" destOrd="0" presId="urn:microsoft.com/office/officeart/2008/layout/HorizontalMultiLevelHierarchy"/>
    <dgm:cxn modelId="{75136886-0448-4241-B726-3DA7AA966850}" type="presParOf" srcId="{D2A4D3A6-3A57-48DC-8FD5-1B56A3615A10}" destId="{7918FC04-4888-47DF-A127-3AEEA08CDA34}" srcOrd="2" destOrd="0" presId="urn:microsoft.com/office/officeart/2008/layout/HorizontalMultiLevelHierarchy"/>
    <dgm:cxn modelId="{3FD78285-DAB5-426A-95B5-2B648508C103}" type="presParOf" srcId="{7918FC04-4888-47DF-A127-3AEEA08CDA34}" destId="{BAF9CD4E-702F-4E74-BAA4-7CC445F237DB}" srcOrd="0" destOrd="0" presId="urn:microsoft.com/office/officeart/2008/layout/HorizontalMultiLevelHierarchy"/>
    <dgm:cxn modelId="{75773302-11E2-4C5F-BC79-AACFD899A804}" type="presParOf" srcId="{D2A4D3A6-3A57-48DC-8FD5-1B56A3615A10}" destId="{D72C74E3-597E-423C-B863-09495AD478EE}" srcOrd="3" destOrd="0" presId="urn:microsoft.com/office/officeart/2008/layout/HorizontalMultiLevelHierarchy"/>
    <dgm:cxn modelId="{BFCC235F-A464-472D-A1B5-8EB33B3E1AE9}" type="presParOf" srcId="{D72C74E3-597E-423C-B863-09495AD478EE}" destId="{8FB023E9-D8AB-4A6D-BEB1-EF35297B44E9}" srcOrd="0" destOrd="0" presId="urn:microsoft.com/office/officeart/2008/layout/HorizontalMultiLevelHierarchy"/>
    <dgm:cxn modelId="{923A0AEF-812C-4E79-A7AC-9B8D9A96BFDE}" type="presParOf" srcId="{D72C74E3-597E-423C-B863-09495AD478EE}" destId="{8BAA6751-B872-4081-8610-CB8790FA1935}" srcOrd="1" destOrd="0" presId="urn:microsoft.com/office/officeart/2008/layout/HorizontalMultiLevelHierarchy"/>
    <dgm:cxn modelId="{77C2C5A7-3B03-4428-996D-61E713373A9D}" type="presParOf" srcId="{D2A4D3A6-3A57-48DC-8FD5-1B56A3615A10}" destId="{DE7ABA00-BD2A-4CB0-8ECE-36A913939378}" srcOrd="4" destOrd="0" presId="urn:microsoft.com/office/officeart/2008/layout/HorizontalMultiLevelHierarchy"/>
    <dgm:cxn modelId="{E2EA66BA-CAE0-42EB-A9E5-5A27DB8FD525}" type="presParOf" srcId="{DE7ABA00-BD2A-4CB0-8ECE-36A913939378}" destId="{9BE37DB9-179C-4089-A6FB-4A5C080C738C}" srcOrd="0" destOrd="0" presId="urn:microsoft.com/office/officeart/2008/layout/HorizontalMultiLevelHierarchy"/>
    <dgm:cxn modelId="{FFFC6012-E8C3-4172-828B-5B99421C172F}" type="presParOf" srcId="{D2A4D3A6-3A57-48DC-8FD5-1B56A3615A10}" destId="{A02F48F8-6CEB-4EA9-B5C6-F48789F01E7F}" srcOrd="5" destOrd="0" presId="urn:microsoft.com/office/officeart/2008/layout/HorizontalMultiLevelHierarchy"/>
    <dgm:cxn modelId="{C334B102-7C7F-4508-AAF7-C41A67F6A535}" type="presParOf" srcId="{A02F48F8-6CEB-4EA9-B5C6-F48789F01E7F}" destId="{FEBF62AE-0594-449A-9BE8-A0761BCADB72}" srcOrd="0" destOrd="0" presId="urn:microsoft.com/office/officeart/2008/layout/HorizontalMultiLevelHierarchy"/>
    <dgm:cxn modelId="{BFB42F4B-5C99-4D52-9D98-2F2AD0170AFA}" type="presParOf" srcId="{A02F48F8-6CEB-4EA9-B5C6-F48789F01E7F}" destId="{E2C51C5C-87C6-4E75-98EE-7C1646CF14F1}" srcOrd="1" destOrd="0" presId="urn:microsoft.com/office/officeart/2008/layout/HorizontalMultiLevelHierarchy"/>
    <dgm:cxn modelId="{7E014221-D2E2-4B40-A602-C1C16B26188D}" type="presParOf" srcId="{E2C51C5C-87C6-4E75-98EE-7C1646CF14F1}" destId="{39AC5D21-1F51-42CF-9ED8-9801517BE4B4}" srcOrd="0" destOrd="0" presId="urn:microsoft.com/office/officeart/2008/layout/HorizontalMultiLevelHierarchy"/>
    <dgm:cxn modelId="{285FAB63-C886-465B-9406-BDAA46973E8C}" type="presParOf" srcId="{39AC5D21-1F51-42CF-9ED8-9801517BE4B4}" destId="{7002183D-CB20-492E-B277-1DADC7553126}" srcOrd="0" destOrd="0" presId="urn:microsoft.com/office/officeart/2008/layout/HorizontalMultiLevelHierarchy"/>
    <dgm:cxn modelId="{AFCFD8C1-9655-4BB3-9D7A-3CE6D452C9CB}" type="presParOf" srcId="{E2C51C5C-87C6-4E75-98EE-7C1646CF14F1}" destId="{F1DA4D8F-191B-464B-88C3-AC15DEC2B602}" srcOrd="1" destOrd="0" presId="urn:microsoft.com/office/officeart/2008/layout/HorizontalMultiLevelHierarchy"/>
    <dgm:cxn modelId="{CBA9B7C8-AD8C-446F-9135-AF25A17A5278}" type="presParOf" srcId="{F1DA4D8F-191B-464B-88C3-AC15DEC2B602}" destId="{0543203C-1ABE-4CD4-9485-7513BEACD079}" srcOrd="0" destOrd="0" presId="urn:microsoft.com/office/officeart/2008/layout/HorizontalMultiLevelHierarchy"/>
    <dgm:cxn modelId="{D077AE94-E8AD-4228-94C4-203F0015556D}" type="presParOf" srcId="{F1DA4D8F-191B-464B-88C3-AC15DEC2B602}" destId="{034164F8-29E0-42DD-A9A1-7458AFA281F5}" srcOrd="1" destOrd="0" presId="urn:microsoft.com/office/officeart/2008/layout/HorizontalMultiLevelHierarchy"/>
    <dgm:cxn modelId="{8E4504C2-B391-416E-A7A1-66C51489610D}" type="presParOf" srcId="{E2C51C5C-87C6-4E75-98EE-7C1646CF14F1}" destId="{5089E5CE-AD0E-405F-81CA-90CA75D29F2F}" srcOrd="2" destOrd="0" presId="urn:microsoft.com/office/officeart/2008/layout/HorizontalMultiLevelHierarchy"/>
    <dgm:cxn modelId="{F4CCBD13-0E99-4F25-9300-E3F6618834C0}" type="presParOf" srcId="{5089E5CE-AD0E-405F-81CA-90CA75D29F2F}" destId="{6D0C2A43-8C9A-42D7-B6C4-05791EFD6AC7}" srcOrd="0" destOrd="0" presId="urn:microsoft.com/office/officeart/2008/layout/HorizontalMultiLevelHierarchy"/>
    <dgm:cxn modelId="{8B6B2DFE-BA01-4257-B3F3-79C64B219A9C}" type="presParOf" srcId="{E2C51C5C-87C6-4E75-98EE-7C1646CF14F1}" destId="{86AC403F-3EE3-476E-9281-76F64F11882D}" srcOrd="3" destOrd="0" presId="urn:microsoft.com/office/officeart/2008/layout/HorizontalMultiLevelHierarchy"/>
    <dgm:cxn modelId="{E78D3B7F-E2E0-42E6-ACC0-D2C8D48781F1}" type="presParOf" srcId="{86AC403F-3EE3-476E-9281-76F64F11882D}" destId="{0D6A4FED-4C48-41E7-90C1-BA2821AAA504}" srcOrd="0" destOrd="0" presId="urn:microsoft.com/office/officeart/2008/layout/HorizontalMultiLevelHierarchy"/>
    <dgm:cxn modelId="{B2AC17D5-E117-4125-AAF0-5DA44452931B}" type="presParOf" srcId="{86AC403F-3EE3-476E-9281-76F64F11882D}" destId="{C7AD9397-23D1-4F3F-8513-5B35219E95CE}" srcOrd="1" destOrd="0" presId="urn:microsoft.com/office/officeart/2008/layout/HorizontalMultiLevelHierarchy"/>
    <dgm:cxn modelId="{BE6DE794-8C3D-4BE3-8892-FD1DCBF50742}" type="presParOf" srcId="{D2A4D3A6-3A57-48DC-8FD5-1B56A3615A10}" destId="{2833E65B-6884-4B58-9D28-8278C57B987B}" srcOrd="6" destOrd="0" presId="urn:microsoft.com/office/officeart/2008/layout/HorizontalMultiLevelHierarchy"/>
    <dgm:cxn modelId="{9014F010-3715-4733-A2AB-3AF9626D605E}" type="presParOf" srcId="{2833E65B-6884-4B58-9D28-8278C57B987B}" destId="{EDF22D1F-EE0E-440B-B226-74A8D877F8DD}" srcOrd="0" destOrd="0" presId="urn:microsoft.com/office/officeart/2008/layout/HorizontalMultiLevelHierarchy"/>
    <dgm:cxn modelId="{9AD9A73D-2D6F-4A7A-872E-2C95196A9CDF}" type="presParOf" srcId="{D2A4D3A6-3A57-48DC-8FD5-1B56A3615A10}" destId="{51969131-2AB2-4857-9872-337EE413201D}" srcOrd="7" destOrd="0" presId="urn:microsoft.com/office/officeart/2008/layout/HorizontalMultiLevelHierarchy"/>
    <dgm:cxn modelId="{EF5CE089-85A6-4910-919C-422CACB34400}" type="presParOf" srcId="{51969131-2AB2-4857-9872-337EE413201D}" destId="{AA8DECA7-F5B2-4677-B112-CE2864F1B4EE}" srcOrd="0" destOrd="0" presId="urn:microsoft.com/office/officeart/2008/layout/HorizontalMultiLevelHierarchy"/>
    <dgm:cxn modelId="{1CFE322B-9A2D-456F-B8F5-B355DDEF49A4}" type="presParOf" srcId="{51969131-2AB2-4857-9872-337EE413201D}" destId="{478B3732-7BB1-4FA3-A2B1-0676025F98A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EFDC4B-3F2C-45FE-A5C2-ABBE156A0BBF}"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0425BF55-2553-4DE9-9749-297900141840}">
      <dgm:prSet/>
      <dgm:spPr/>
      <dgm:t>
        <a:bodyPr/>
        <a:lstStyle/>
        <a:p>
          <a:r>
            <a:rPr lang="en-US" dirty="0"/>
            <a:t>Form into small groups or do individually.</a:t>
          </a:r>
        </a:p>
      </dgm:t>
    </dgm:pt>
    <dgm:pt modelId="{A8951CD1-11C6-4F0B-9D41-A04C43E5F52A}" type="parTrans" cxnId="{00F3C60F-519A-433C-8454-6822AD971E8C}">
      <dgm:prSet/>
      <dgm:spPr/>
      <dgm:t>
        <a:bodyPr/>
        <a:lstStyle/>
        <a:p>
          <a:endParaRPr lang="en-US"/>
        </a:p>
      </dgm:t>
    </dgm:pt>
    <dgm:pt modelId="{ACD065D8-78C9-4ED3-BB3B-589196CB09C1}" type="sibTrans" cxnId="{00F3C60F-519A-433C-8454-6822AD971E8C}">
      <dgm:prSet/>
      <dgm:spPr/>
      <dgm:t>
        <a:bodyPr/>
        <a:lstStyle/>
        <a:p>
          <a:endParaRPr lang="en-US"/>
        </a:p>
      </dgm:t>
    </dgm:pt>
    <dgm:pt modelId="{56A78E8E-378E-4201-8054-5269892888B1}">
      <dgm:prSet/>
      <dgm:spPr/>
      <dgm:t>
        <a:bodyPr/>
        <a:lstStyle/>
        <a:p>
          <a:r>
            <a:rPr lang="en-US"/>
            <a:t>Decompose the following epics:</a:t>
          </a:r>
        </a:p>
      </dgm:t>
    </dgm:pt>
    <dgm:pt modelId="{679C0C54-84C5-46F2-BBAA-1003AD604D64}" type="parTrans" cxnId="{C1F4F181-2481-41C2-9FA2-EF692DDF9BF3}">
      <dgm:prSet/>
      <dgm:spPr/>
      <dgm:t>
        <a:bodyPr/>
        <a:lstStyle/>
        <a:p>
          <a:endParaRPr lang="en-US"/>
        </a:p>
      </dgm:t>
    </dgm:pt>
    <dgm:pt modelId="{8DE75533-CE90-4C75-A547-204161774A4F}" type="sibTrans" cxnId="{C1F4F181-2481-41C2-9FA2-EF692DDF9BF3}">
      <dgm:prSet/>
      <dgm:spPr/>
      <dgm:t>
        <a:bodyPr/>
        <a:lstStyle/>
        <a:p>
          <a:endParaRPr lang="en-US"/>
        </a:p>
      </dgm:t>
    </dgm:pt>
    <dgm:pt modelId="{EEF0BDCC-5542-45BF-92B9-0906DCD41F28}">
      <dgm:prSet/>
      <dgm:spPr/>
      <dgm:t>
        <a:bodyPr/>
        <a:lstStyle/>
        <a:p>
          <a:r>
            <a:rPr lang="en-US" i="1"/>
            <a:t>As a guest, I want to manage my reservations online, so that I can save time.</a:t>
          </a:r>
          <a:endParaRPr lang="en-US"/>
        </a:p>
      </dgm:t>
    </dgm:pt>
    <dgm:pt modelId="{5B3624A7-E6D4-447C-B6E9-8AE907378778}" type="parTrans" cxnId="{7EFAFE68-A96E-4EA3-9288-954D32E255AD}">
      <dgm:prSet/>
      <dgm:spPr/>
      <dgm:t>
        <a:bodyPr/>
        <a:lstStyle/>
        <a:p>
          <a:endParaRPr lang="en-US"/>
        </a:p>
      </dgm:t>
    </dgm:pt>
    <dgm:pt modelId="{76DF41E2-1B40-462F-B36E-E3372B8D2482}" type="sibTrans" cxnId="{7EFAFE68-A96E-4EA3-9288-954D32E255AD}">
      <dgm:prSet/>
      <dgm:spPr/>
      <dgm:t>
        <a:bodyPr/>
        <a:lstStyle/>
        <a:p>
          <a:endParaRPr lang="en-US"/>
        </a:p>
      </dgm:t>
    </dgm:pt>
    <dgm:pt modelId="{9CBD74E3-255F-4F2E-96B2-4D88529E5110}">
      <dgm:prSet/>
      <dgm:spPr/>
      <dgm:t>
        <a:bodyPr/>
        <a:lstStyle/>
        <a:p>
          <a:r>
            <a:rPr lang="en-US" i="1"/>
            <a:t>As a shopper, I want to search for matching accessories, so that my outfits look complete.</a:t>
          </a:r>
          <a:endParaRPr lang="en-US"/>
        </a:p>
      </dgm:t>
    </dgm:pt>
    <dgm:pt modelId="{53325902-CCBC-4210-9A8C-19B3059FCC24}" type="parTrans" cxnId="{DC638888-BC82-42DF-B3C5-1A290AC0C42F}">
      <dgm:prSet/>
      <dgm:spPr/>
      <dgm:t>
        <a:bodyPr/>
        <a:lstStyle/>
        <a:p>
          <a:endParaRPr lang="en-US"/>
        </a:p>
      </dgm:t>
    </dgm:pt>
    <dgm:pt modelId="{BADD67A1-E832-4461-B7C8-4821D28685C5}" type="sibTrans" cxnId="{DC638888-BC82-42DF-B3C5-1A290AC0C42F}">
      <dgm:prSet/>
      <dgm:spPr/>
      <dgm:t>
        <a:bodyPr/>
        <a:lstStyle/>
        <a:p>
          <a:endParaRPr lang="en-US"/>
        </a:p>
      </dgm:t>
    </dgm:pt>
    <dgm:pt modelId="{83AAFA3D-467B-4921-BCAB-6E43106CDF3F}">
      <dgm:prSet/>
      <dgm:spPr/>
      <dgm:t>
        <a:bodyPr/>
        <a:lstStyle/>
        <a:p>
          <a:r>
            <a:rPr lang="en-US" i="1"/>
            <a:t>As a job seeker, I want to manage my resume, so that I always provide the most up to date data for prospective employers.</a:t>
          </a:r>
          <a:endParaRPr lang="en-US"/>
        </a:p>
      </dgm:t>
    </dgm:pt>
    <dgm:pt modelId="{EE346E55-82A8-4F3A-9398-D03D4C1B5252}" type="parTrans" cxnId="{7EF72169-767C-4B0C-BF16-86A2EA686225}">
      <dgm:prSet/>
      <dgm:spPr/>
      <dgm:t>
        <a:bodyPr/>
        <a:lstStyle/>
        <a:p>
          <a:endParaRPr lang="en-US"/>
        </a:p>
      </dgm:t>
    </dgm:pt>
    <dgm:pt modelId="{6E7E0DB1-CEBE-4971-A6F5-38C61DC6A53E}" type="sibTrans" cxnId="{7EF72169-767C-4B0C-BF16-86A2EA686225}">
      <dgm:prSet/>
      <dgm:spPr/>
      <dgm:t>
        <a:bodyPr/>
        <a:lstStyle/>
        <a:p>
          <a:endParaRPr lang="en-US"/>
        </a:p>
      </dgm:t>
    </dgm:pt>
    <dgm:pt modelId="{43CC5633-8A65-4F27-B657-3AF66A60A06A}">
      <dgm:prSet/>
      <dgm:spPr/>
      <dgm:t>
        <a:bodyPr/>
        <a:lstStyle/>
        <a:p>
          <a:r>
            <a:rPr lang="en-US"/>
            <a:t>Which strategies did you use to decompose the epics?</a:t>
          </a:r>
        </a:p>
      </dgm:t>
    </dgm:pt>
    <dgm:pt modelId="{1EA2C712-A7BB-4074-83D9-0C67FE17DBDE}" type="parTrans" cxnId="{B77021F9-CCC1-46EC-8B68-72378F5F07E4}">
      <dgm:prSet/>
      <dgm:spPr/>
      <dgm:t>
        <a:bodyPr/>
        <a:lstStyle/>
        <a:p>
          <a:endParaRPr lang="en-US"/>
        </a:p>
      </dgm:t>
    </dgm:pt>
    <dgm:pt modelId="{984FE2AA-6E93-41C7-AC8C-899DD4588420}" type="sibTrans" cxnId="{B77021F9-CCC1-46EC-8B68-72378F5F07E4}">
      <dgm:prSet/>
      <dgm:spPr/>
      <dgm:t>
        <a:bodyPr/>
        <a:lstStyle/>
        <a:p>
          <a:endParaRPr lang="en-US"/>
        </a:p>
      </dgm:t>
    </dgm:pt>
    <dgm:pt modelId="{DE256A72-2710-EA43-A6EB-C473668E7EB6}" type="pres">
      <dgm:prSet presAssocID="{1EEFDC4B-3F2C-45FE-A5C2-ABBE156A0BBF}" presName="linear" presStyleCnt="0">
        <dgm:presLayoutVars>
          <dgm:dir/>
          <dgm:animLvl val="lvl"/>
          <dgm:resizeHandles val="exact"/>
        </dgm:presLayoutVars>
      </dgm:prSet>
      <dgm:spPr/>
    </dgm:pt>
    <dgm:pt modelId="{D2476C1D-3789-094E-B14E-72D60A4DFF0C}" type="pres">
      <dgm:prSet presAssocID="{0425BF55-2553-4DE9-9749-297900141840}" presName="parentLin" presStyleCnt="0"/>
      <dgm:spPr/>
    </dgm:pt>
    <dgm:pt modelId="{86D284E4-D2CE-FB4D-906C-5AD78C99D6EB}" type="pres">
      <dgm:prSet presAssocID="{0425BF55-2553-4DE9-9749-297900141840}" presName="parentLeftMargin" presStyleLbl="node1" presStyleIdx="0" presStyleCnt="3"/>
      <dgm:spPr/>
    </dgm:pt>
    <dgm:pt modelId="{15BE25B9-2076-4F44-9C44-DA8AFC82B667}" type="pres">
      <dgm:prSet presAssocID="{0425BF55-2553-4DE9-9749-297900141840}" presName="parentText" presStyleLbl="node1" presStyleIdx="0" presStyleCnt="3">
        <dgm:presLayoutVars>
          <dgm:chMax val="0"/>
          <dgm:bulletEnabled val="1"/>
        </dgm:presLayoutVars>
      </dgm:prSet>
      <dgm:spPr/>
    </dgm:pt>
    <dgm:pt modelId="{C949A237-0DF7-3448-9295-1B07DEEB4196}" type="pres">
      <dgm:prSet presAssocID="{0425BF55-2553-4DE9-9749-297900141840}" presName="negativeSpace" presStyleCnt="0"/>
      <dgm:spPr/>
    </dgm:pt>
    <dgm:pt modelId="{05ADF24D-380A-AE4A-9E2D-06FFA95824AA}" type="pres">
      <dgm:prSet presAssocID="{0425BF55-2553-4DE9-9749-297900141840}" presName="childText" presStyleLbl="conFgAcc1" presStyleIdx="0" presStyleCnt="3">
        <dgm:presLayoutVars>
          <dgm:bulletEnabled val="1"/>
        </dgm:presLayoutVars>
      </dgm:prSet>
      <dgm:spPr/>
    </dgm:pt>
    <dgm:pt modelId="{EC09172C-A327-A048-9C93-FCAD249B62F5}" type="pres">
      <dgm:prSet presAssocID="{ACD065D8-78C9-4ED3-BB3B-589196CB09C1}" presName="spaceBetweenRectangles" presStyleCnt="0"/>
      <dgm:spPr/>
    </dgm:pt>
    <dgm:pt modelId="{8A23B66F-3231-7D4B-A115-76FF207FE754}" type="pres">
      <dgm:prSet presAssocID="{56A78E8E-378E-4201-8054-5269892888B1}" presName="parentLin" presStyleCnt="0"/>
      <dgm:spPr/>
    </dgm:pt>
    <dgm:pt modelId="{822C701E-3B21-7947-A3A6-508AF50C849A}" type="pres">
      <dgm:prSet presAssocID="{56A78E8E-378E-4201-8054-5269892888B1}" presName="parentLeftMargin" presStyleLbl="node1" presStyleIdx="0" presStyleCnt="3"/>
      <dgm:spPr/>
    </dgm:pt>
    <dgm:pt modelId="{A67C1187-F35F-3F45-B0BB-306454B10822}" type="pres">
      <dgm:prSet presAssocID="{56A78E8E-378E-4201-8054-5269892888B1}" presName="parentText" presStyleLbl="node1" presStyleIdx="1" presStyleCnt="3">
        <dgm:presLayoutVars>
          <dgm:chMax val="0"/>
          <dgm:bulletEnabled val="1"/>
        </dgm:presLayoutVars>
      </dgm:prSet>
      <dgm:spPr/>
    </dgm:pt>
    <dgm:pt modelId="{C16FBD6D-4B03-1047-84F7-2EBD23D9D404}" type="pres">
      <dgm:prSet presAssocID="{56A78E8E-378E-4201-8054-5269892888B1}" presName="negativeSpace" presStyleCnt="0"/>
      <dgm:spPr/>
    </dgm:pt>
    <dgm:pt modelId="{4C31E124-8123-F744-8487-F24637EAE708}" type="pres">
      <dgm:prSet presAssocID="{56A78E8E-378E-4201-8054-5269892888B1}" presName="childText" presStyleLbl="conFgAcc1" presStyleIdx="1" presStyleCnt="3">
        <dgm:presLayoutVars>
          <dgm:bulletEnabled val="1"/>
        </dgm:presLayoutVars>
      </dgm:prSet>
      <dgm:spPr/>
    </dgm:pt>
    <dgm:pt modelId="{5FB43BDA-B3D6-0040-845A-D802325BDCAF}" type="pres">
      <dgm:prSet presAssocID="{8DE75533-CE90-4C75-A547-204161774A4F}" presName="spaceBetweenRectangles" presStyleCnt="0"/>
      <dgm:spPr/>
    </dgm:pt>
    <dgm:pt modelId="{941B81D0-B6D4-FC4C-8C9E-D4E426FC05B3}" type="pres">
      <dgm:prSet presAssocID="{43CC5633-8A65-4F27-B657-3AF66A60A06A}" presName="parentLin" presStyleCnt="0"/>
      <dgm:spPr/>
    </dgm:pt>
    <dgm:pt modelId="{2B2F872E-02F3-174F-BB7E-9D972DCA5600}" type="pres">
      <dgm:prSet presAssocID="{43CC5633-8A65-4F27-B657-3AF66A60A06A}" presName="parentLeftMargin" presStyleLbl="node1" presStyleIdx="1" presStyleCnt="3"/>
      <dgm:spPr/>
    </dgm:pt>
    <dgm:pt modelId="{5908337F-53DC-624C-A70C-744047E549D0}" type="pres">
      <dgm:prSet presAssocID="{43CC5633-8A65-4F27-B657-3AF66A60A06A}" presName="parentText" presStyleLbl="node1" presStyleIdx="2" presStyleCnt="3">
        <dgm:presLayoutVars>
          <dgm:chMax val="0"/>
          <dgm:bulletEnabled val="1"/>
        </dgm:presLayoutVars>
      </dgm:prSet>
      <dgm:spPr/>
    </dgm:pt>
    <dgm:pt modelId="{0C9AC3EC-4772-A242-8FFE-D15EC7B391F4}" type="pres">
      <dgm:prSet presAssocID="{43CC5633-8A65-4F27-B657-3AF66A60A06A}" presName="negativeSpace" presStyleCnt="0"/>
      <dgm:spPr/>
    </dgm:pt>
    <dgm:pt modelId="{30F7C2EB-482F-6145-9306-D165ABDC07A0}" type="pres">
      <dgm:prSet presAssocID="{43CC5633-8A65-4F27-B657-3AF66A60A06A}" presName="childText" presStyleLbl="conFgAcc1" presStyleIdx="2" presStyleCnt="3">
        <dgm:presLayoutVars>
          <dgm:bulletEnabled val="1"/>
        </dgm:presLayoutVars>
      </dgm:prSet>
      <dgm:spPr/>
    </dgm:pt>
  </dgm:ptLst>
  <dgm:cxnLst>
    <dgm:cxn modelId="{1EEF6306-566B-3F41-879A-41E7AA38F323}" type="presOf" srcId="{9CBD74E3-255F-4F2E-96B2-4D88529E5110}" destId="{4C31E124-8123-F744-8487-F24637EAE708}" srcOrd="0" destOrd="1" presId="urn:microsoft.com/office/officeart/2005/8/layout/list1"/>
    <dgm:cxn modelId="{00F3C60F-519A-433C-8454-6822AD971E8C}" srcId="{1EEFDC4B-3F2C-45FE-A5C2-ABBE156A0BBF}" destId="{0425BF55-2553-4DE9-9749-297900141840}" srcOrd="0" destOrd="0" parTransId="{A8951CD1-11C6-4F0B-9D41-A04C43E5F52A}" sibTransId="{ACD065D8-78C9-4ED3-BB3B-589196CB09C1}"/>
    <dgm:cxn modelId="{AA0D202A-1D88-8940-8F2B-95B6421BC995}" type="presOf" srcId="{56A78E8E-378E-4201-8054-5269892888B1}" destId="{822C701E-3B21-7947-A3A6-508AF50C849A}" srcOrd="0" destOrd="0" presId="urn:microsoft.com/office/officeart/2005/8/layout/list1"/>
    <dgm:cxn modelId="{E7DE5A40-7E30-2E44-A037-7B3EF8501FC0}" type="presOf" srcId="{83AAFA3D-467B-4921-BCAB-6E43106CDF3F}" destId="{4C31E124-8123-F744-8487-F24637EAE708}" srcOrd="0" destOrd="2" presId="urn:microsoft.com/office/officeart/2005/8/layout/list1"/>
    <dgm:cxn modelId="{5E8DDB56-1B40-3E4A-A45A-2FA179C12794}" type="presOf" srcId="{43CC5633-8A65-4F27-B657-3AF66A60A06A}" destId="{5908337F-53DC-624C-A70C-744047E549D0}" srcOrd="1" destOrd="0" presId="urn:microsoft.com/office/officeart/2005/8/layout/list1"/>
    <dgm:cxn modelId="{CB9E7562-BBCC-C44F-ABDC-47506F6C7446}" type="presOf" srcId="{EEF0BDCC-5542-45BF-92B9-0906DCD41F28}" destId="{4C31E124-8123-F744-8487-F24637EAE708}" srcOrd="0" destOrd="0" presId="urn:microsoft.com/office/officeart/2005/8/layout/list1"/>
    <dgm:cxn modelId="{7A258468-760D-FE4C-81C2-539176F073A7}" type="presOf" srcId="{0425BF55-2553-4DE9-9749-297900141840}" destId="{15BE25B9-2076-4F44-9C44-DA8AFC82B667}" srcOrd="1" destOrd="0" presId="urn:microsoft.com/office/officeart/2005/8/layout/list1"/>
    <dgm:cxn modelId="{7EFAFE68-A96E-4EA3-9288-954D32E255AD}" srcId="{56A78E8E-378E-4201-8054-5269892888B1}" destId="{EEF0BDCC-5542-45BF-92B9-0906DCD41F28}" srcOrd="0" destOrd="0" parTransId="{5B3624A7-E6D4-447C-B6E9-8AE907378778}" sibTransId="{76DF41E2-1B40-462F-B36E-E3372B8D2482}"/>
    <dgm:cxn modelId="{7EF72169-767C-4B0C-BF16-86A2EA686225}" srcId="{56A78E8E-378E-4201-8054-5269892888B1}" destId="{83AAFA3D-467B-4921-BCAB-6E43106CDF3F}" srcOrd="2" destOrd="0" parTransId="{EE346E55-82A8-4F3A-9398-D03D4C1B5252}" sibTransId="{6E7E0DB1-CEBE-4971-A6F5-38C61DC6A53E}"/>
    <dgm:cxn modelId="{C20D4080-0D94-114B-82CF-FA248645BFE7}" type="presOf" srcId="{56A78E8E-378E-4201-8054-5269892888B1}" destId="{A67C1187-F35F-3F45-B0BB-306454B10822}" srcOrd="1" destOrd="0" presId="urn:microsoft.com/office/officeart/2005/8/layout/list1"/>
    <dgm:cxn modelId="{C1F4F181-2481-41C2-9FA2-EF692DDF9BF3}" srcId="{1EEFDC4B-3F2C-45FE-A5C2-ABBE156A0BBF}" destId="{56A78E8E-378E-4201-8054-5269892888B1}" srcOrd="1" destOrd="0" parTransId="{679C0C54-84C5-46F2-BBAA-1003AD604D64}" sibTransId="{8DE75533-CE90-4C75-A547-204161774A4F}"/>
    <dgm:cxn modelId="{DC638888-BC82-42DF-B3C5-1A290AC0C42F}" srcId="{56A78E8E-378E-4201-8054-5269892888B1}" destId="{9CBD74E3-255F-4F2E-96B2-4D88529E5110}" srcOrd="1" destOrd="0" parTransId="{53325902-CCBC-4210-9A8C-19B3059FCC24}" sibTransId="{BADD67A1-E832-4461-B7C8-4821D28685C5}"/>
    <dgm:cxn modelId="{002EAAA9-D20F-6D42-8A5A-861773C7BBC1}" type="presOf" srcId="{43CC5633-8A65-4F27-B657-3AF66A60A06A}" destId="{2B2F872E-02F3-174F-BB7E-9D972DCA5600}" srcOrd="0" destOrd="0" presId="urn:microsoft.com/office/officeart/2005/8/layout/list1"/>
    <dgm:cxn modelId="{EE1A24B2-89FD-DB4E-9983-5DBB4B5BC368}" type="presOf" srcId="{1EEFDC4B-3F2C-45FE-A5C2-ABBE156A0BBF}" destId="{DE256A72-2710-EA43-A6EB-C473668E7EB6}" srcOrd="0" destOrd="0" presId="urn:microsoft.com/office/officeart/2005/8/layout/list1"/>
    <dgm:cxn modelId="{C0FA6DBE-1EAC-6E48-9B68-620BD095A0A8}" type="presOf" srcId="{0425BF55-2553-4DE9-9749-297900141840}" destId="{86D284E4-D2CE-FB4D-906C-5AD78C99D6EB}" srcOrd="0" destOrd="0" presId="urn:microsoft.com/office/officeart/2005/8/layout/list1"/>
    <dgm:cxn modelId="{B77021F9-CCC1-46EC-8B68-72378F5F07E4}" srcId="{1EEFDC4B-3F2C-45FE-A5C2-ABBE156A0BBF}" destId="{43CC5633-8A65-4F27-B657-3AF66A60A06A}" srcOrd="2" destOrd="0" parTransId="{1EA2C712-A7BB-4074-83D9-0C67FE17DBDE}" sibTransId="{984FE2AA-6E93-41C7-AC8C-899DD4588420}"/>
    <dgm:cxn modelId="{3206DC2D-AE0B-0746-BD5E-30E8013117CA}" type="presParOf" srcId="{DE256A72-2710-EA43-A6EB-C473668E7EB6}" destId="{D2476C1D-3789-094E-B14E-72D60A4DFF0C}" srcOrd="0" destOrd="0" presId="urn:microsoft.com/office/officeart/2005/8/layout/list1"/>
    <dgm:cxn modelId="{83416074-98A9-8E44-A48B-B46A575569CB}" type="presParOf" srcId="{D2476C1D-3789-094E-B14E-72D60A4DFF0C}" destId="{86D284E4-D2CE-FB4D-906C-5AD78C99D6EB}" srcOrd="0" destOrd="0" presId="urn:microsoft.com/office/officeart/2005/8/layout/list1"/>
    <dgm:cxn modelId="{F9FB2370-4FBB-EE4B-80B4-F6CDC05B6D53}" type="presParOf" srcId="{D2476C1D-3789-094E-B14E-72D60A4DFF0C}" destId="{15BE25B9-2076-4F44-9C44-DA8AFC82B667}" srcOrd="1" destOrd="0" presId="urn:microsoft.com/office/officeart/2005/8/layout/list1"/>
    <dgm:cxn modelId="{250CE57A-C586-F04B-90DF-3F67E2E4A823}" type="presParOf" srcId="{DE256A72-2710-EA43-A6EB-C473668E7EB6}" destId="{C949A237-0DF7-3448-9295-1B07DEEB4196}" srcOrd="1" destOrd="0" presId="urn:microsoft.com/office/officeart/2005/8/layout/list1"/>
    <dgm:cxn modelId="{4DA9A07E-AACF-5F46-8B1C-942CFBDA6A07}" type="presParOf" srcId="{DE256A72-2710-EA43-A6EB-C473668E7EB6}" destId="{05ADF24D-380A-AE4A-9E2D-06FFA95824AA}" srcOrd="2" destOrd="0" presId="urn:microsoft.com/office/officeart/2005/8/layout/list1"/>
    <dgm:cxn modelId="{50F99457-F5DE-9B4B-8990-21D01E1974D0}" type="presParOf" srcId="{DE256A72-2710-EA43-A6EB-C473668E7EB6}" destId="{EC09172C-A327-A048-9C93-FCAD249B62F5}" srcOrd="3" destOrd="0" presId="urn:microsoft.com/office/officeart/2005/8/layout/list1"/>
    <dgm:cxn modelId="{0B08FEE8-CFB3-3544-A54D-1B7391B03AD1}" type="presParOf" srcId="{DE256A72-2710-EA43-A6EB-C473668E7EB6}" destId="{8A23B66F-3231-7D4B-A115-76FF207FE754}" srcOrd="4" destOrd="0" presId="urn:microsoft.com/office/officeart/2005/8/layout/list1"/>
    <dgm:cxn modelId="{C7E9A606-3D8E-BB49-894B-5566E48DFFCC}" type="presParOf" srcId="{8A23B66F-3231-7D4B-A115-76FF207FE754}" destId="{822C701E-3B21-7947-A3A6-508AF50C849A}" srcOrd="0" destOrd="0" presId="urn:microsoft.com/office/officeart/2005/8/layout/list1"/>
    <dgm:cxn modelId="{4FD2F58C-1DAA-BD4C-9026-5DD2CCC0CC8B}" type="presParOf" srcId="{8A23B66F-3231-7D4B-A115-76FF207FE754}" destId="{A67C1187-F35F-3F45-B0BB-306454B10822}" srcOrd="1" destOrd="0" presId="urn:microsoft.com/office/officeart/2005/8/layout/list1"/>
    <dgm:cxn modelId="{4BA65CBC-2DD8-9642-A102-29FA22FCC561}" type="presParOf" srcId="{DE256A72-2710-EA43-A6EB-C473668E7EB6}" destId="{C16FBD6D-4B03-1047-84F7-2EBD23D9D404}" srcOrd="5" destOrd="0" presId="urn:microsoft.com/office/officeart/2005/8/layout/list1"/>
    <dgm:cxn modelId="{B1A53FDA-C8A5-BA4C-9E4A-E151CBD1689E}" type="presParOf" srcId="{DE256A72-2710-EA43-A6EB-C473668E7EB6}" destId="{4C31E124-8123-F744-8487-F24637EAE708}" srcOrd="6" destOrd="0" presId="urn:microsoft.com/office/officeart/2005/8/layout/list1"/>
    <dgm:cxn modelId="{2D8C70AA-1218-AD4C-86C2-361CB4A071F2}" type="presParOf" srcId="{DE256A72-2710-EA43-A6EB-C473668E7EB6}" destId="{5FB43BDA-B3D6-0040-845A-D802325BDCAF}" srcOrd="7" destOrd="0" presId="urn:microsoft.com/office/officeart/2005/8/layout/list1"/>
    <dgm:cxn modelId="{2EC9CC89-E69B-4D43-8958-DD2629679AC6}" type="presParOf" srcId="{DE256A72-2710-EA43-A6EB-C473668E7EB6}" destId="{941B81D0-B6D4-FC4C-8C9E-D4E426FC05B3}" srcOrd="8" destOrd="0" presId="urn:microsoft.com/office/officeart/2005/8/layout/list1"/>
    <dgm:cxn modelId="{827CC102-5740-B04E-9548-380B4A37883D}" type="presParOf" srcId="{941B81D0-B6D4-FC4C-8C9E-D4E426FC05B3}" destId="{2B2F872E-02F3-174F-BB7E-9D972DCA5600}" srcOrd="0" destOrd="0" presId="urn:microsoft.com/office/officeart/2005/8/layout/list1"/>
    <dgm:cxn modelId="{848185A0-6548-B043-A685-B037E0C03914}" type="presParOf" srcId="{941B81D0-B6D4-FC4C-8C9E-D4E426FC05B3}" destId="{5908337F-53DC-624C-A70C-744047E549D0}" srcOrd="1" destOrd="0" presId="urn:microsoft.com/office/officeart/2005/8/layout/list1"/>
    <dgm:cxn modelId="{BBBDC30F-03E1-6244-9A4F-E28C0A540F4E}" type="presParOf" srcId="{DE256A72-2710-EA43-A6EB-C473668E7EB6}" destId="{0C9AC3EC-4772-A242-8FFE-D15EC7B391F4}" srcOrd="9" destOrd="0" presId="urn:microsoft.com/office/officeart/2005/8/layout/list1"/>
    <dgm:cxn modelId="{7BDC0E5D-81D0-E44A-AE63-00A511DA046E}" type="presParOf" srcId="{DE256A72-2710-EA43-A6EB-C473668E7EB6}" destId="{30F7C2EB-482F-6145-9306-D165ABDC07A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4968F5-626E-434B-99EC-E6C8923B9210}"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n-US"/>
        </a:p>
      </dgm:t>
    </dgm:pt>
    <dgm:pt modelId="{66816433-7A38-4475-9F01-C0588C806542}">
      <dgm:prSet phldrT="[Text]"/>
      <dgm:spPr/>
      <dgm:t>
        <a:bodyPr/>
        <a:lstStyle/>
        <a:p>
          <a:r>
            <a:rPr lang="en-US" dirty="0"/>
            <a:t>Identify roles and actors</a:t>
          </a:r>
        </a:p>
      </dgm:t>
    </dgm:pt>
    <dgm:pt modelId="{8DD854B6-929C-4CDD-9001-09EA25F5C60F}" type="parTrans" cxnId="{B48D67EE-202F-4B27-90E2-751561756939}">
      <dgm:prSet/>
      <dgm:spPr/>
      <dgm:t>
        <a:bodyPr/>
        <a:lstStyle/>
        <a:p>
          <a:endParaRPr lang="en-US"/>
        </a:p>
      </dgm:t>
    </dgm:pt>
    <dgm:pt modelId="{6FC0DE23-3C45-4C41-9540-F299014518E5}" type="sibTrans" cxnId="{B48D67EE-202F-4B27-90E2-751561756939}">
      <dgm:prSet/>
      <dgm:spPr/>
      <dgm:t>
        <a:bodyPr/>
        <a:lstStyle/>
        <a:p>
          <a:endParaRPr lang="en-US"/>
        </a:p>
      </dgm:t>
    </dgm:pt>
    <dgm:pt modelId="{7FD8858D-D39E-4747-A1B7-64E26CDEAEB0}">
      <dgm:prSet phldrT="[Text]"/>
      <dgm:spPr/>
      <dgm:t>
        <a:bodyPr/>
        <a:lstStyle/>
        <a:p>
          <a:r>
            <a:rPr lang="en-US" dirty="0"/>
            <a:t>Develop personas for roles</a:t>
          </a:r>
        </a:p>
      </dgm:t>
    </dgm:pt>
    <dgm:pt modelId="{F7A378A5-F089-4C52-98B4-CE040FCB87CE}" type="parTrans" cxnId="{C747959C-465E-4930-BA09-4180EC720629}">
      <dgm:prSet/>
      <dgm:spPr/>
      <dgm:t>
        <a:bodyPr/>
        <a:lstStyle/>
        <a:p>
          <a:endParaRPr lang="en-US"/>
        </a:p>
      </dgm:t>
    </dgm:pt>
    <dgm:pt modelId="{58D51647-9866-4DE0-86DD-154E6FCE5716}" type="sibTrans" cxnId="{C747959C-465E-4930-BA09-4180EC720629}">
      <dgm:prSet/>
      <dgm:spPr/>
      <dgm:t>
        <a:bodyPr/>
        <a:lstStyle/>
        <a:p>
          <a:endParaRPr lang="en-US"/>
        </a:p>
      </dgm:t>
    </dgm:pt>
    <dgm:pt modelId="{16F16535-78DC-4801-A583-E51DD42A6C17}">
      <dgm:prSet phldrT="[Text]"/>
      <dgm:spPr/>
      <dgm:t>
        <a:bodyPr/>
        <a:lstStyle/>
        <a:p>
          <a:r>
            <a:rPr lang="en-US" dirty="0"/>
            <a:t>Identify user stories for each persona</a:t>
          </a:r>
        </a:p>
      </dgm:t>
    </dgm:pt>
    <dgm:pt modelId="{C1C1E769-1E61-455E-BD9F-44972BCB1AF9}" type="parTrans" cxnId="{3A2E887D-2C65-4B3A-B102-7EE05F335626}">
      <dgm:prSet/>
      <dgm:spPr/>
      <dgm:t>
        <a:bodyPr/>
        <a:lstStyle/>
        <a:p>
          <a:endParaRPr lang="en-US"/>
        </a:p>
      </dgm:t>
    </dgm:pt>
    <dgm:pt modelId="{7F9E95BD-907A-4261-8C6E-6CD4A0CFC8DC}" type="sibTrans" cxnId="{3A2E887D-2C65-4B3A-B102-7EE05F335626}">
      <dgm:prSet/>
      <dgm:spPr/>
      <dgm:t>
        <a:bodyPr/>
        <a:lstStyle/>
        <a:p>
          <a:endParaRPr lang="en-US"/>
        </a:p>
      </dgm:t>
    </dgm:pt>
    <dgm:pt modelId="{3FF9A99C-F87B-4370-8188-867B57F57B8D}">
      <dgm:prSet phldrT="[Text]"/>
      <dgm:spPr/>
      <dgm:t>
        <a:bodyPr/>
        <a:lstStyle/>
        <a:p>
          <a:r>
            <a:rPr lang="en-US" dirty="0"/>
            <a:t>Write </a:t>
          </a:r>
          <a:r>
            <a:rPr lang="en-US" dirty="0" err="1"/>
            <a:t>INVESTed</a:t>
          </a:r>
          <a:r>
            <a:rPr lang="en-US" dirty="0"/>
            <a:t> stories with acceptance criteria</a:t>
          </a:r>
        </a:p>
      </dgm:t>
    </dgm:pt>
    <dgm:pt modelId="{B7624170-C03C-4F22-971F-F50A02738035}" type="parTrans" cxnId="{A7A08FB1-455B-4533-AEEE-CF2BDFF297FB}">
      <dgm:prSet/>
      <dgm:spPr/>
      <dgm:t>
        <a:bodyPr/>
        <a:lstStyle/>
        <a:p>
          <a:endParaRPr lang="en-US"/>
        </a:p>
      </dgm:t>
    </dgm:pt>
    <dgm:pt modelId="{D4AB9E9E-B498-4726-9CF6-57B4853E0ABA}" type="sibTrans" cxnId="{A7A08FB1-455B-4533-AEEE-CF2BDFF297FB}">
      <dgm:prSet/>
      <dgm:spPr/>
      <dgm:t>
        <a:bodyPr/>
        <a:lstStyle/>
        <a:p>
          <a:endParaRPr lang="en-US"/>
        </a:p>
      </dgm:t>
    </dgm:pt>
    <dgm:pt modelId="{BE874ED0-811A-4515-8735-E011CA2F0923}">
      <dgm:prSet phldrT="[Text]"/>
      <dgm:spPr/>
      <dgm:t>
        <a:bodyPr/>
        <a:lstStyle/>
        <a:p>
          <a:r>
            <a:rPr lang="en-US" dirty="0"/>
            <a:t>Identify and decompose epics</a:t>
          </a:r>
        </a:p>
      </dgm:t>
    </dgm:pt>
    <dgm:pt modelId="{FCE5D871-365F-4C4A-A6FA-F42AE7E7C3FF}" type="parTrans" cxnId="{7C976266-52C5-4F5D-9D83-FD64C78E1728}">
      <dgm:prSet/>
      <dgm:spPr/>
      <dgm:t>
        <a:bodyPr/>
        <a:lstStyle/>
        <a:p>
          <a:endParaRPr lang="en-US"/>
        </a:p>
      </dgm:t>
    </dgm:pt>
    <dgm:pt modelId="{9C20C306-AB36-4654-B432-2494AD16B9F8}" type="sibTrans" cxnId="{7C976266-52C5-4F5D-9D83-FD64C78E1728}">
      <dgm:prSet/>
      <dgm:spPr/>
      <dgm:t>
        <a:bodyPr/>
        <a:lstStyle/>
        <a:p>
          <a:endParaRPr lang="en-US"/>
        </a:p>
      </dgm:t>
    </dgm:pt>
    <dgm:pt modelId="{1C67F701-B685-4AED-B4A2-0170CB1107EC}">
      <dgm:prSet phldrT="[Text]"/>
      <dgm:spPr/>
      <dgm:t>
        <a:bodyPr/>
        <a:lstStyle/>
        <a:p>
          <a:r>
            <a:rPr lang="en-US" dirty="0"/>
            <a:t>Organize stories into themes</a:t>
          </a:r>
        </a:p>
      </dgm:t>
    </dgm:pt>
    <dgm:pt modelId="{43B9FCBF-2211-4F61-B5DF-42806766A47B}" type="parTrans" cxnId="{38724E1C-6F95-4EAB-8844-0F61FE755B36}">
      <dgm:prSet/>
      <dgm:spPr/>
      <dgm:t>
        <a:bodyPr/>
        <a:lstStyle/>
        <a:p>
          <a:endParaRPr lang="en-US"/>
        </a:p>
      </dgm:t>
    </dgm:pt>
    <dgm:pt modelId="{2FE5958E-5225-4317-92B2-C3B782C02EED}" type="sibTrans" cxnId="{38724E1C-6F95-4EAB-8844-0F61FE755B36}">
      <dgm:prSet/>
      <dgm:spPr/>
      <dgm:t>
        <a:bodyPr/>
        <a:lstStyle/>
        <a:p>
          <a:endParaRPr lang="en-US"/>
        </a:p>
      </dgm:t>
    </dgm:pt>
    <dgm:pt modelId="{DF48967D-10CB-415A-A768-F5BA7451ECAD}">
      <dgm:prSet phldrT="[Text]"/>
      <dgm:spPr/>
      <dgm:t>
        <a:bodyPr/>
        <a:lstStyle/>
        <a:p>
          <a:r>
            <a:rPr lang="en-US" dirty="0"/>
            <a:t>Assign story points to size stories</a:t>
          </a:r>
        </a:p>
      </dgm:t>
    </dgm:pt>
    <dgm:pt modelId="{A1C1A788-890E-4D0C-B89D-DAE46D6A7535}" type="parTrans" cxnId="{178E71B5-AAD4-4218-AB80-46A0D1B817E5}">
      <dgm:prSet/>
      <dgm:spPr/>
      <dgm:t>
        <a:bodyPr/>
        <a:lstStyle/>
        <a:p>
          <a:endParaRPr lang="en-US"/>
        </a:p>
      </dgm:t>
    </dgm:pt>
    <dgm:pt modelId="{59FF2913-6095-4CAF-92E9-37E2DDE6EAA2}" type="sibTrans" cxnId="{178E71B5-AAD4-4218-AB80-46A0D1B817E5}">
      <dgm:prSet/>
      <dgm:spPr/>
      <dgm:t>
        <a:bodyPr/>
        <a:lstStyle/>
        <a:p>
          <a:endParaRPr lang="en-US"/>
        </a:p>
      </dgm:t>
    </dgm:pt>
    <dgm:pt modelId="{39C41801-C6F9-49B4-9833-AC95C74C6FD7}" type="pres">
      <dgm:prSet presAssocID="{294968F5-626E-434B-99EC-E6C8923B9210}" presName="diagram" presStyleCnt="0">
        <dgm:presLayoutVars>
          <dgm:dir/>
          <dgm:resizeHandles/>
        </dgm:presLayoutVars>
      </dgm:prSet>
      <dgm:spPr/>
    </dgm:pt>
    <dgm:pt modelId="{E659FD19-9901-4EB2-A322-37DC595D269E}" type="pres">
      <dgm:prSet presAssocID="{66816433-7A38-4475-9F01-C0588C806542}" presName="firstNode" presStyleLbl="node1" presStyleIdx="0" presStyleCnt="7">
        <dgm:presLayoutVars>
          <dgm:bulletEnabled val="1"/>
        </dgm:presLayoutVars>
      </dgm:prSet>
      <dgm:spPr/>
    </dgm:pt>
    <dgm:pt modelId="{24ED62DA-1BF2-40C1-9A91-F97F375AB971}" type="pres">
      <dgm:prSet presAssocID="{6FC0DE23-3C45-4C41-9540-F299014518E5}" presName="sibTrans" presStyleLbl="sibTrans2D1" presStyleIdx="0" presStyleCnt="6"/>
      <dgm:spPr/>
    </dgm:pt>
    <dgm:pt modelId="{7CF1726F-4658-4981-97D2-2A5F6165B4ED}" type="pres">
      <dgm:prSet presAssocID="{7FD8858D-D39E-4747-A1B7-64E26CDEAEB0}" presName="middleNode" presStyleCnt="0"/>
      <dgm:spPr/>
    </dgm:pt>
    <dgm:pt modelId="{693B9E9E-BD97-4FEE-A5D2-BB5894E9918C}" type="pres">
      <dgm:prSet presAssocID="{7FD8858D-D39E-4747-A1B7-64E26CDEAEB0}" presName="padding" presStyleLbl="node1" presStyleIdx="0" presStyleCnt="7"/>
      <dgm:spPr/>
    </dgm:pt>
    <dgm:pt modelId="{75F794F5-CA31-4EC2-9A3E-371772C92970}" type="pres">
      <dgm:prSet presAssocID="{7FD8858D-D39E-4747-A1B7-64E26CDEAEB0}" presName="shape" presStyleLbl="node1" presStyleIdx="1" presStyleCnt="7">
        <dgm:presLayoutVars>
          <dgm:bulletEnabled val="1"/>
        </dgm:presLayoutVars>
      </dgm:prSet>
      <dgm:spPr/>
    </dgm:pt>
    <dgm:pt modelId="{E2F7C342-C7F4-4C55-AEF6-060FC5D70526}" type="pres">
      <dgm:prSet presAssocID="{58D51647-9866-4DE0-86DD-154E6FCE5716}" presName="sibTrans" presStyleLbl="sibTrans2D1" presStyleIdx="1" presStyleCnt="6"/>
      <dgm:spPr/>
    </dgm:pt>
    <dgm:pt modelId="{11C5200F-60F7-410C-8697-AF781B5AAC6F}" type="pres">
      <dgm:prSet presAssocID="{16F16535-78DC-4801-A583-E51DD42A6C17}" presName="middleNode" presStyleCnt="0"/>
      <dgm:spPr/>
    </dgm:pt>
    <dgm:pt modelId="{7C33E573-CD88-4AA6-AFAB-6B136A556347}" type="pres">
      <dgm:prSet presAssocID="{16F16535-78DC-4801-A583-E51DD42A6C17}" presName="padding" presStyleLbl="node1" presStyleIdx="1" presStyleCnt="7"/>
      <dgm:spPr/>
    </dgm:pt>
    <dgm:pt modelId="{A55F053E-314F-47FA-B26D-EBD57A46DB22}" type="pres">
      <dgm:prSet presAssocID="{16F16535-78DC-4801-A583-E51DD42A6C17}" presName="shape" presStyleLbl="node1" presStyleIdx="2" presStyleCnt="7">
        <dgm:presLayoutVars>
          <dgm:bulletEnabled val="1"/>
        </dgm:presLayoutVars>
      </dgm:prSet>
      <dgm:spPr/>
    </dgm:pt>
    <dgm:pt modelId="{FC9495B1-5AFC-484A-ADF1-E8DA03534717}" type="pres">
      <dgm:prSet presAssocID="{7F9E95BD-907A-4261-8C6E-6CD4A0CFC8DC}" presName="sibTrans" presStyleLbl="sibTrans2D1" presStyleIdx="2" presStyleCnt="6"/>
      <dgm:spPr/>
    </dgm:pt>
    <dgm:pt modelId="{DD6A61F7-F67C-4305-8327-23D5F368BE73}" type="pres">
      <dgm:prSet presAssocID="{3FF9A99C-F87B-4370-8188-867B57F57B8D}" presName="middleNode" presStyleCnt="0"/>
      <dgm:spPr/>
    </dgm:pt>
    <dgm:pt modelId="{98040EAB-25CE-483C-A45D-B64EECE6F71C}" type="pres">
      <dgm:prSet presAssocID="{3FF9A99C-F87B-4370-8188-867B57F57B8D}" presName="padding" presStyleLbl="node1" presStyleIdx="2" presStyleCnt="7"/>
      <dgm:spPr/>
    </dgm:pt>
    <dgm:pt modelId="{F838F9A7-6E44-4C73-9B88-420DD6F68457}" type="pres">
      <dgm:prSet presAssocID="{3FF9A99C-F87B-4370-8188-867B57F57B8D}" presName="shape" presStyleLbl="node1" presStyleIdx="3" presStyleCnt="7">
        <dgm:presLayoutVars>
          <dgm:bulletEnabled val="1"/>
        </dgm:presLayoutVars>
      </dgm:prSet>
      <dgm:spPr/>
    </dgm:pt>
    <dgm:pt modelId="{B1AE5746-986E-42AF-959D-E73FE88F1D29}" type="pres">
      <dgm:prSet presAssocID="{D4AB9E9E-B498-4726-9CF6-57B4853E0ABA}" presName="sibTrans" presStyleLbl="sibTrans2D1" presStyleIdx="3" presStyleCnt="6"/>
      <dgm:spPr/>
    </dgm:pt>
    <dgm:pt modelId="{7B2F967F-6CD5-4F50-BC63-584646E6C1D6}" type="pres">
      <dgm:prSet presAssocID="{BE874ED0-811A-4515-8735-E011CA2F0923}" presName="middleNode" presStyleCnt="0"/>
      <dgm:spPr/>
    </dgm:pt>
    <dgm:pt modelId="{398B3D4A-DD43-4256-89B4-D722607C1A0C}" type="pres">
      <dgm:prSet presAssocID="{BE874ED0-811A-4515-8735-E011CA2F0923}" presName="padding" presStyleLbl="node1" presStyleIdx="3" presStyleCnt="7"/>
      <dgm:spPr/>
    </dgm:pt>
    <dgm:pt modelId="{1B4E49AD-61D4-40AF-B5BB-7A20BFC06754}" type="pres">
      <dgm:prSet presAssocID="{BE874ED0-811A-4515-8735-E011CA2F0923}" presName="shape" presStyleLbl="node1" presStyleIdx="4" presStyleCnt="7">
        <dgm:presLayoutVars>
          <dgm:bulletEnabled val="1"/>
        </dgm:presLayoutVars>
      </dgm:prSet>
      <dgm:spPr/>
    </dgm:pt>
    <dgm:pt modelId="{6B0FABB1-14F1-4C75-A552-F6A07FE4A456}" type="pres">
      <dgm:prSet presAssocID="{9C20C306-AB36-4654-B432-2494AD16B9F8}" presName="sibTrans" presStyleLbl="sibTrans2D1" presStyleIdx="4" presStyleCnt="6"/>
      <dgm:spPr/>
    </dgm:pt>
    <dgm:pt modelId="{CB57066F-1BF6-4E4A-ABAF-85F62F791850}" type="pres">
      <dgm:prSet presAssocID="{DF48967D-10CB-415A-A768-F5BA7451ECAD}" presName="middleNode" presStyleCnt="0"/>
      <dgm:spPr/>
    </dgm:pt>
    <dgm:pt modelId="{482A589D-2F51-4FB2-8116-B6C1BBCF15AD}" type="pres">
      <dgm:prSet presAssocID="{DF48967D-10CB-415A-A768-F5BA7451ECAD}" presName="padding" presStyleLbl="node1" presStyleIdx="4" presStyleCnt="7"/>
      <dgm:spPr/>
    </dgm:pt>
    <dgm:pt modelId="{4FED7BF0-BA20-4D98-B411-D13E05160C9D}" type="pres">
      <dgm:prSet presAssocID="{DF48967D-10CB-415A-A768-F5BA7451ECAD}" presName="shape" presStyleLbl="node1" presStyleIdx="5" presStyleCnt="7">
        <dgm:presLayoutVars>
          <dgm:bulletEnabled val="1"/>
        </dgm:presLayoutVars>
      </dgm:prSet>
      <dgm:spPr/>
    </dgm:pt>
    <dgm:pt modelId="{F05607A7-BC1F-4E8E-95CB-A3B8ABA48239}" type="pres">
      <dgm:prSet presAssocID="{59FF2913-6095-4CAF-92E9-37E2DDE6EAA2}" presName="sibTrans" presStyleLbl="sibTrans2D1" presStyleIdx="5" presStyleCnt="6"/>
      <dgm:spPr/>
    </dgm:pt>
    <dgm:pt modelId="{0F4E0F28-2382-4C59-A6E3-9EFAD239037F}" type="pres">
      <dgm:prSet presAssocID="{1C67F701-B685-4AED-B4A2-0170CB1107EC}" presName="lastNode" presStyleLbl="node1" presStyleIdx="6" presStyleCnt="7">
        <dgm:presLayoutVars>
          <dgm:bulletEnabled val="1"/>
        </dgm:presLayoutVars>
      </dgm:prSet>
      <dgm:spPr/>
    </dgm:pt>
  </dgm:ptLst>
  <dgm:cxnLst>
    <dgm:cxn modelId="{47CA9709-C281-42A6-830E-8B33859780AD}" type="presOf" srcId="{1C67F701-B685-4AED-B4A2-0170CB1107EC}" destId="{0F4E0F28-2382-4C59-A6E3-9EFAD239037F}" srcOrd="0" destOrd="0" presId="urn:microsoft.com/office/officeart/2005/8/layout/bProcess2"/>
    <dgm:cxn modelId="{55CED111-A602-4B14-81AD-5685862F29FC}" type="presOf" srcId="{16F16535-78DC-4801-A583-E51DD42A6C17}" destId="{A55F053E-314F-47FA-B26D-EBD57A46DB22}" srcOrd="0" destOrd="0" presId="urn:microsoft.com/office/officeart/2005/8/layout/bProcess2"/>
    <dgm:cxn modelId="{0CEDDA14-F396-4E10-9284-5F5DBBB78FDF}" type="presOf" srcId="{58D51647-9866-4DE0-86DD-154E6FCE5716}" destId="{E2F7C342-C7F4-4C55-AEF6-060FC5D70526}" srcOrd="0" destOrd="0" presId="urn:microsoft.com/office/officeart/2005/8/layout/bProcess2"/>
    <dgm:cxn modelId="{34E68119-02ED-4273-A5C7-3A4D014803CC}" type="presOf" srcId="{DF48967D-10CB-415A-A768-F5BA7451ECAD}" destId="{4FED7BF0-BA20-4D98-B411-D13E05160C9D}" srcOrd="0" destOrd="0" presId="urn:microsoft.com/office/officeart/2005/8/layout/bProcess2"/>
    <dgm:cxn modelId="{38724E1C-6F95-4EAB-8844-0F61FE755B36}" srcId="{294968F5-626E-434B-99EC-E6C8923B9210}" destId="{1C67F701-B685-4AED-B4A2-0170CB1107EC}" srcOrd="6" destOrd="0" parTransId="{43B9FCBF-2211-4F61-B5DF-42806766A47B}" sibTransId="{2FE5958E-5225-4317-92B2-C3B782C02EED}"/>
    <dgm:cxn modelId="{FDA63828-794C-4618-B8A7-4091546334D3}" type="presOf" srcId="{294968F5-626E-434B-99EC-E6C8923B9210}" destId="{39C41801-C6F9-49B4-9833-AC95C74C6FD7}" srcOrd="0" destOrd="0" presId="urn:microsoft.com/office/officeart/2005/8/layout/bProcess2"/>
    <dgm:cxn modelId="{D88C7E28-848C-49D0-95F3-A8DEC9D0F738}" type="presOf" srcId="{7F9E95BD-907A-4261-8C6E-6CD4A0CFC8DC}" destId="{FC9495B1-5AFC-484A-ADF1-E8DA03534717}" srcOrd="0" destOrd="0" presId="urn:microsoft.com/office/officeart/2005/8/layout/bProcess2"/>
    <dgm:cxn modelId="{F5C2303F-4FA7-4156-A1F5-624CD05F157C}" type="presOf" srcId="{7FD8858D-D39E-4747-A1B7-64E26CDEAEB0}" destId="{75F794F5-CA31-4EC2-9A3E-371772C92970}" srcOrd="0" destOrd="0" presId="urn:microsoft.com/office/officeart/2005/8/layout/bProcess2"/>
    <dgm:cxn modelId="{7F8B883F-1DC1-4014-86CF-17806A14C8BA}" type="presOf" srcId="{3FF9A99C-F87B-4370-8188-867B57F57B8D}" destId="{F838F9A7-6E44-4C73-9B88-420DD6F68457}" srcOrd="0" destOrd="0" presId="urn:microsoft.com/office/officeart/2005/8/layout/bProcess2"/>
    <dgm:cxn modelId="{7C976266-52C5-4F5D-9D83-FD64C78E1728}" srcId="{294968F5-626E-434B-99EC-E6C8923B9210}" destId="{BE874ED0-811A-4515-8735-E011CA2F0923}" srcOrd="4" destOrd="0" parTransId="{FCE5D871-365F-4C4A-A6FA-F42AE7E7C3FF}" sibTransId="{9C20C306-AB36-4654-B432-2494AD16B9F8}"/>
    <dgm:cxn modelId="{3A2E887D-2C65-4B3A-B102-7EE05F335626}" srcId="{294968F5-626E-434B-99EC-E6C8923B9210}" destId="{16F16535-78DC-4801-A583-E51DD42A6C17}" srcOrd="2" destOrd="0" parTransId="{C1C1E769-1E61-455E-BD9F-44972BCB1AF9}" sibTransId="{7F9E95BD-907A-4261-8C6E-6CD4A0CFC8DC}"/>
    <dgm:cxn modelId="{A2AB638C-036F-44A3-8018-78672DE837E4}" type="presOf" srcId="{59FF2913-6095-4CAF-92E9-37E2DDE6EAA2}" destId="{F05607A7-BC1F-4E8E-95CB-A3B8ABA48239}" srcOrd="0" destOrd="0" presId="urn:microsoft.com/office/officeart/2005/8/layout/bProcess2"/>
    <dgm:cxn modelId="{C747959C-465E-4930-BA09-4180EC720629}" srcId="{294968F5-626E-434B-99EC-E6C8923B9210}" destId="{7FD8858D-D39E-4747-A1B7-64E26CDEAEB0}" srcOrd="1" destOrd="0" parTransId="{F7A378A5-F089-4C52-98B4-CE040FCB87CE}" sibTransId="{58D51647-9866-4DE0-86DD-154E6FCE5716}"/>
    <dgm:cxn modelId="{227DC8AA-C932-4492-A583-B5CEFEABFA3F}" type="presOf" srcId="{6FC0DE23-3C45-4C41-9540-F299014518E5}" destId="{24ED62DA-1BF2-40C1-9A91-F97F375AB971}" srcOrd="0" destOrd="0" presId="urn:microsoft.com/office/officeart/2005/8/layout/bProcess2"/>
    <dgm:cxn modelId="{24EBCDB0-EE65-41A4-8F29-D40DFA06A6E4}" type="presOf" srcId="{9C20C306-AB36-4654-B432-2494AD16B9F8}" destId="{6B0FABB1-14F1-4C75-A552-F6A07FE4A456}" srcOrd="0" destOrd="0" presId="urn:microsoft.com/office/officeart/2005/8/layout/bProcess2"/>
    <dgm:cxn modelId="{A7A08FB1-455B-4533-AEEE-CF2BDFF297FB}" srcId="{294968F5-626E-434B-99EC-E6C8923B9210}" destId="{3FF9A99C-F87B-4370-8188-867B57F57B8D}" srcOrd="3" destOrd="0" parTransId="{B7624170-C03C-4F22-971F-F50A02738035}" sibTransId="{D4AB9E9E-B498-4726-9CF6-57B4853E0ABA}"/>
    <dgm:cxn modelId="{178E71B5-AAD4-4218-AB80-46A0D1B817E5}" srcId="{294968F5-626E-434B-99EC-E6C8923B9210}" destId="{DF48967D-10CB-415A-A768-F5BA7451ECAD}" srcOrd="5" destOrd="0" parTransId="{A1C1A788-890E-4D0C-B89D-DAE46D6A7535}" sibTransId="{59FF2913-6095-4CAF-92E9-37E2DDE6EAA2}"/>
    <dgm:cxn modelId="{49E1D1E4-F880-4028-AD2E-861A7B3B2DB5}" type="presOf" srcId="{BE874ED0-811A-4515-8735-E011CA2F0923}" destId="{1B4E49AD-61D4-40AF-B5BB-7A20BFC06754}" srcOrd="0" destOrd="0" presId="urn:microsoft.com/office/officeart/2005/8/layout/bProcess2"/>
    <dgm:cxn modelId="{F6B408EE-E340-4A74-A47C-3B68D9DDF023}" type="presOf" srcId="{66816433-7A38-4475-9F01-C0588C806542}" destId="{E659FD19-9901-4EB2-A322-37DC595D269E}" srcOrd="0" destOrd="0" presId="urn:microsoft.com/office/officeart/2005/8/layout/bProcess2"/>
    <dgm:cxn modelId="{B48D67EE-202F-4B27-90E2-751561756939}" srcId="{294968F5-626E-434B-99EC-E6C8923B9210}" destId="{66816433-7A38-4475-9F01-C0588C806542}" srcOrd="0" destOrd="0" parTransId="{8DD854B6-929C-4CDD-9001-09EA25F5C60F}" sibTransId="{6FC0DE23-3C45-4C41-9540-F299014518E5}"/>
    <dgm:cxn modelId="{67B1F9FE-BF5D-4D85-A509-D8DE67CB4698}" type="presOf" srcId="{D4AB9E9E-B498-4726-9CF6-57B4853E0ABA}" destId="{B1AE5746-986E-42AF-959D-E73FE88F1D29}" srcOrd="0" destOrd="0" presId="urn:microsoft.com/office/officeart/2005/8/layout/bProcess2"/>
    <dgm:cxn modelId="{403E4F72-7979-4479-B4B7-A47DAF864B20}" type="presParOf" srcId="{39C41801-C6F9-49B4-9833-AC95C74C6FD7}" destId="{E659FD19-9901-4EB2-A322-37DC595D269E}" srcOrd="0" destOrd="0" presId="urn:microsoft.com/office/officeart/2005/8/layout/bProcess2"/>
    <dgm:cxn modelId="{98F1AD60-EC1F-42BD-BE73-1CCDE6D7E0F3}" type="presParOf" srcId="{39C41801-C6F9-49B4-9833-AC95C74C6FD7}" destId="{24ED62DA-1BF2-40C1-9A91-F97F375AB971}" srcOrd="1" destOrd="0" presId="urn:microsoft.com/office/officeart/2005/8/layout/bProcess2"/>
    <dgm:cxn modelId="{758E4394-FF3B-4620-8D4C-4C24EA78661A}" type="presParOf" srcId="{39C41801-C6F9-49B4-9833-AC95C74C6FD7}" destId="{7CF1726F-4658-4981-97D2-2A5F6165B4ED}" srcOrd="2" destOrd="0" presId="urn:microsoft.com/office/officeart/2005/8/layout/bProcess2"/>
    <dgm:cxn modelId="{C0C90160-BFD3-4EE3-A5B8-691469D37873}" type="presParOf" srcId="{7CF1726F-4658-4981-97D2-2A5F6165B4ED}" destId="{693B9E9E-BD97-4FEE-A5D2-BB5894E9918C}" srcOrd="0" destOrd="0" presId="urn:microsoft.com/office/officeart/2005/8/layout/bProcess2"/>
    <dgm:cxn modelId="{B5DAC2DF-DE73-4164-A207-A283D7B1EF95}" type="presParOf" srcId="{7CF1726F-4658-4981-97D2-2A5F6165B4ED}" destId="{75F794F5-CA31-4EC2-9A3E-371772C92970}" srcOrd="1" destOrd="0" presId="urn:microsoft.com/office/officeart/2005/8/layout/bProcess2"/>
    <dgm:cxn modelId="{C500897C-4BDA-4F21-A874-D73F355B675A}" type="presParOf" srcId="{39C41801-C6F9-49B4-9833-AC95C74C6FD7}" destId="{E2F7C342-C7F4-4C55-AEF6-060FC5D70526}" srcOrd="3" destOrd="0" presId="urn:microsoft.com/office/officeart/2005/8/layout/bProcess2"/>
    <dgm:cxn modelId="{F1B249CC-3C97-48AB-B5FA-24408FCBF818}" type="presParOf" srcId="{39C41801-C6F9-49B4-9833-AC95C74C6FD7}" destId="{11C5200F-60F7-410C-8697-AF781B5AAC6F}" srcOrd="4" destOrd="0" presId="urn:microsoft.com/office/officeart/2005/8/layout/bProcess2"/>
    <dgm:cxn modelId="{2E9D49DF-07A2-4CE1-8B20-1EFADBE0C582}" type="presParOf" srcId="{11C5200F-60F7-410C-8697-AF781B5AAC6F}" destId="{7C33E573-CD88-4AA6-AFAB-6B136A556347}" srcOrd="0" destOrd="0" presId="urn:microsoft.com/office/officeart/2005/8/layout/bProcess2"/>
    <dgm:cxn modelId="{22A3F52C-5085-43BB-97C8-4ED0C3C5635A}" type="presParOf" srcId="{11C5200F-60F7-410C-8697-AF781B5AAC6F}" destId="{A55F053E-314F-47FA-B26D-EBD57A46DB22}" srcOrd="1" destOrd="0" presId="urn:microsoft.com/office/officeart/2005/8/layout/bProcess2"/>
    <dgm:cxn modelId="{D36E730A-B205-4E35-B0F5-59A5917A8806}" type="presParOf" srcId="{39C41801-C6F9-49B4-9833-AC95C74C6FD7}" destId="{FC9495B1-5AFC-484A-ADF1-E8DA03534717}" srcOrd="5" destOrd="0" presId="urn:microsoft.com/office/officeart/2005/8/layout/bProcess2"/>
    <dgm:cxn modelId="{46E95044-76E8-455A-9A4C-0ADF41E5AFAD}" type="presParOf" srcId="{39C41801-C6F9-49B4-9833-AC95C74C6FD7}" destId="{DD6A61F7-F67C-4305-8327-23D5F368BE73}" srcOrd="6" destOrd="0" presId="urn:microsoft.com/office/officeart/2005/8/layout/bProcess2"/>
    <dgm:cxn modelId="{087EC3F0-0305-4569-A04D-C4AB50DC9E61}" type="presParOf" srcId="{DD6A61F7-F67C-4305-8327-23D5F368BE73}" destId="{98040EAB-25CE-483C-A45D-B64EECE6F71C}" srcOrd="0" destOrd="0" presId="urn:microsoft.com/office/officeart/2005/8/layout/bProcess2"/>
    <dgm:cxn modelId="{45B7DC88-C1F3-45C4-8FCD-07D82702F60E}" type="presParOf" srcId="{DD6A61F7-F67C-4305-8327-23D5F368BE73}" destId="{F838F9A7-6E44-4C73-9B88-420DD6F68457}" srcOrd="1" destOrd="0" presId="urn:microsoft.com/office/officeart/2005/8/layout/bProcess2"/>
    <dgm:cxn modelId="{7DBA2E3E-E9B8-4AE1-AE19-4574E3EB7C75}" type="presParOf" srcId="{39C41801-C6F9-49B4-9833-AC95C74C6FD7}" destId="{B1AE5746-986E-42AF-959D-E73FE88F1D29}" srcOrd="7" destOrd="0" presId="urn:microsoft.com/office/officeart/2005/8/layout/bProcess2"/>
    <dgm:cxn modelId="{D0FB9DE6-6864-42F0-859E-2A57327B5CD2}" type="presParOf" srcId="{39C41801-C6F9-49B4-9833-AC95C74C6FD7}" destId="{7B2F967F-6CD5-4F50-BC63-584646E6C1D6}" srcOrd="8" destOrd="0" presId="urn:microsoft.com/office/officeart/2005/8/layout/bProcess2"/>
    <dgm:cxn modelId="{CF031505-32A1-4565-8459-6E1AC5F65656}" type="presParOf" srcId="{7B2F967F-6CD5-4F50-BC63-584646E6C1D6}" destId="{398B3D4A-DD43-4256-89B4-D722607C1A0C}" srcOrd="0" destOrd="0" presId="urn:microsoft.com/office/officeart/2005/8/layout/bProcess2"/>
    <dgm:cxn modelId="{91F1009A-12C1-4895-B99B-51AB5B0AB869}" type="presParOf" srcId="{7B2F967F-6CD5-4F50-BC63-584646E6C1D6}" destId="{1B4E49AD-61D4-40AF-B5BB-7A20BFC06754}" srcOrd="1" destOrd="0" presId="urn:microsoft.com/office/officeart/2005/8/layout/bProcess2"/>
    <dgm:cxn modelId="{8BB4222E-8941-436B-8EF9-1235725F7DEA}" type="presParOf" srcId="{39C41801-C6F9-49B4-9833-AC95C74C6FD7}" destId="{6B0FABB1-14F1-4C75-A552-F6A07FE4A456}" srcOrd="9" destOrd="0" presId="urn:microsoft.com/office/officeart/2005/8/layout/bProcess2"/>
    <dgm:cxn modelId="{33C6AEA7-6B09-4A17-8C2E-545F0469F32D}" type="presParOf" srcId="{39C41801-C6F9-49B4-9833-AC95C74C6FD7}" destId="{CB57066F-1BF6-4E4A-ABAF-85F62F791850}" srcOrd="10" destOrd="0" presId="urn:microsoft.com/office/officeart/2005/8/layout/bProcess2"/>
    <dgm:cxn modelId="{27468B79-9507-4BC2-A0B1-D1E637288DFF}" type="presParOf" srcId="{CB57066F-1BF6-4E4A-ABAF-85F62F791850}" destId="{482A589D-2F51-4FB2-8116-B6C1BBCF15AD}" srcOrd="0" destOrd="0" presId="urn:microsoft.com/office/officeart/2005/8/layout/bProcess2"/>
    <dgm:cxn modelId="{CD2D75D6-B89B-443A-9A79-0289CA87ACEF}" type="presParOf" srcId="{CB57066F-1BF6-4E4A-ABAF-85F62F791850}" destId="{4FED7BF0-BA20-4D98-B411-D13E05160C9D}" srcOrd="1" destOrd="0" presId="urn:microsoft.com/office/officeart/2005/8/layout/bProcess2"/>
    <dgm:cxn modelId="{B6766F9A-B395-48D5-A33C-B1153EFEAA25}" type="presParOf" srcId="{39C41801-C6F9-49B4-9833-AC95C74C6FD7}" destId="{F05607A7-BC1F-4E8E-95CB-A3B8ABA48239}" srcOrd="11" destOrd="0" presId="urn:microsoft.com/office/officeart/2005/8/layout/bProcess2"/>
    <dgm:cxn modelId="{9CCEE169-827D-431C-B9BA-6A1D7B191DAE}" type="presParOf" srcId="{39C41801-C6F9-49B4-9833-AC95C74C6FD7}" destId="{0F4E0F28-2382-4C59-A6E3-9EFAD239037F}" srcOrd="1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DE4F0-7012-44C7-8DD9-2BFE358676CF}">
      <dsp:nvSpPr>
        <dsp:cNvPr id="0" name=""/>
        <dsp:cNvSpPr/>
      </dsp:nvSpPr>
      <dsp:spPr>
        <a:xfrm>
          <a:off x="0" y="707092"/>
          <a:ext cx="78867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B703BC-8F6D-4D86-AAA1-7050314F18BA}">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20E339-1DCF-4816-8CFC-BE3A22822843}">
      <dsp:nvSpPr>
        <dsp:cNvPr id="0" name=""/>
        <dsp:cNvSpPr/>
      </dsp:nvSpPr>
      <dsp:spPr>
        <a:xfrm>
          <a:off x="1507738" y="707092"/>
          <a:ext cx="63789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666750">
            <a:lnSpc>
              <a:spcPct val="100000"/>
            </a:lnSpc>
            <a:spcBef>
              <a:spcPct val="0"/>
            </a:spcBef>
            <a:spcAft>
              <a:spcPct val="35000"/>
            </a:spcAft>
            <a:buNone/>
          </a:pPr>
          <a:r>
            <a:rPr lang="en-US" sz="1500" kern="1200" dirty="0"/>
            <a:t>User Stories are a brief description of functionality that users need from a solution to meet a business objective or a user need.</a:t>
          </a:r>
        </a:p>
      </dsp:txBody>
      <dsp:txXfrm>
        <a:off x="1507738" y="707092"/>
        <a:ext cx="6378961" cy="1305401"/>
      </dsp:txXfrm>
    </dsp:sp>
    <dsp:sp modelId="{53D17715-6FE1-465C-BCD2-9CB7F3CDCC11}">
      <dsp:nvSpPr>
        <dsp:cNvPr id="0" name=""/>
        <dsp:cNvSpPr/>
      </dsp:nvSpPr>
      <dsp:spPr>
        <a:xfrm>
          <a:off x="0" y="2338844"/>
          <a:ext cx="78867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CE7BAD-356D-4AAD-8C75-1F265920E6C8}">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F08FE7-7F97-4113-B509-7CAC2CBF8860}">
      <dsp:nvSpPr>
        <dsp:cNvPr id="0" name=""/>
        <dsp:cNvSpPr/>
      </dsp:nvSpPr>
      <dsp:spPr>
        <a:xfrm>
          <a:off x="1507738" y="2338844"/>
          <a:ext cx="63789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666750">
            <a:lnSpc>
              <a:spcPct val="100000"/>
            </a:lnSpc>
            <a:spcBef>
              <a:spcPct val="0"/>
            </a:spcBef>
            <a:spcAft>
              <a:spcPct val="35000"/>
            </a:spcAft>
            <a:buNone/>
          </a:pPr>
          <a:r>
            <a:rPr lang="en-US" sz="1500" kern="1200"/>
            <a:t>A user story is a textual description of things that the solution needs to allow users to do. User stories are typically a sentence or two that describes who uses the story, the goal they are trying to accomplish, and any additional information that may be critical to understanding the scope of the story.</a:t>
          </a:r>
        </a:p>
      </dsp:txBody>
      <dsp:txXfrm>
        <a:off x="1507738" y="2338844"/>
        <a:ext cx="63789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5699E-8305-4A6C-BE3F-836D1DD773C0}">
      <dsp:nvSpPr>
        <dsp:cNvPr id="0" name=""/>
        <dsp:cNvSpPr/>
      </dsp:nvSpPr>
      <dsp:spPr>
        <a:xfrm>
          <a:off x="890763" y="1095546"/>
          <a:ext cx="981188" cy="9811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B8B771-9419-4381-A8AA-CB37D4FD9CB9}">
      <dsp:nvSpPr>
        <dsp:cNvPr id="0" name=""/>
        <dsp:cNvSpPr/>
      </dsp:nvSpPr>
      <dsp:spPr>
        <a:xfrm>
          <a:off x="291148" y="2400791"/>
          <a:ext cx="2180418"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“Translate” the user story below to the other format(s):</a:t>
          </a:r>
          <a:br>
            <a:rPr lang="en-US" sz="1100" kern="1200"/>
          </a:br>
          <a:br>
            <a:rPr lang="en-US" sz="1100" kern="1200"/>
          </a:br>
          <a:br>
            <a:rPr lang="en-US" sz="1100" kern="1200"/>
          </a:br>
          <a:endParaRPr lang="en-US" sz="1100" kern="1200"/>
        </a:p>
      </dsp:txBody>
      <dsp:txXfrm>
        <a:off x="291148" y="2400791"/>
        <a:ext cx="2180418" cy="855000"/>
      </dsp:txXfrm>
    </dsp:sp>
    <dsp:sp modelId="{6F885153-4570-4B77-9410-51702B4DADC9}">
      <dsp:nvSpPr>
        <dsp:cNvPr id="0" name=""/>
        <dsp:cNvSpPr/>
      </dsp:nvSpPr>
      <dsp:spPr>
        <a:xfrm>
          <a:off x="3452755" y="1095546"/>
          <a:ext cx="981188" cy="9811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71D01-63BE-44F8-9E9F-6FDE7F7AC624}">
      <dsp:nvSpPr>
        <dsp:cNvPr id="0" name=""/>
        <dsp:cNvSpPr/>
      </dsp:nvSpPr>
      <dsp:spPr>
        <a:xfrm>
          <a:off x="2853140" y="2400791"/>
          <a:ext cx="2180418"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Which format is better, in your opinion?</a:t>
          </a:r>
        </a:p>
      </dsp:txBody>
      <dsp:txXfrm>
        <a:off x="2853140" y="2400791"/>
        <a:ext cx="2180418" cy="855000"/>
      </dsp:txXfrm>
    </dsp:sp>
    <dsp:sp modelId="{0D7F1F35-4968-463B-9753-A255B5273890}">
      <dsp:nvSpPr>
        <dsp:cNvPr id="0" name=""/>
        <dsp:cNvSpPr/>
      </dsp:nvSpPr>
      <dsp:spPr>
        <a:xfrm>
          <a:off x="6014747" y="1095546"/>
          <a:ext cx="981188" cy="9811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88C1F-993E-433A-B88B-A308D1C0DBEB}">
      <dsp:nvSpPr>
        <dsp:cNvPr id="0" name=""/>
        <dsp:cNvSpPr/>
      </dsp:nvSpPr>
      <dsp:spPr>
        <a:xfrm>
          <a:off x="5415132" y="2400791"/>
          <a:ext cx="2180418"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Why is it important to have the “so that” component for a user story? Isn’t this optional?</a:t>
          </a:r>
        </a:p>
      </dsp:txBody>
      <dsp:txXfrm>
        <a:off x="5415132" y="2400791"/>
        <a:ext cx="2180418" cy="85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F2496-D0ED-4847-AA1A-05E9D7A512BE}">
      <dsp:nvSpPr>
        <dsp:cNvPr id="0" name=""/>
        <dsp:cNvSpPr/>
      </dsp:nvSpPr>
      <dsp:spPr>
        <a:xfrm>
          <a:off x="334403" y="2600"/>
          <a:ext cx="955560" cy="9555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2628B4-452A-42DE-BB63-89C93874656E}">
      <dsp:nvSpPr>
        <dsp:cNvPr id="0" name=""/>
        <dsp:cNvSpPr/>
      </dsp:nvSpPr>
      <dsp:spPr>
        <a:xfrm>
          <a:off x="535070" y="203268"/>
          <a:ext cx="554225" cy="5542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DC46CC-97C5-4A8F-946D-E3A00CF55E6C}">
      <dsp:nvSpPr>
        <dsp:cNvPr id="0" name=""/>
        <dsp:cNvSpPr/>
      </dsp:nvSpPr>
      <dsp:spPr>
        <a:xfrm>
          <a:off x="1494726" y="2600"/>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Form into groups of 3-4.</a:t>
          </a:r>
        </a:p>
      </dsp:txBody>
      <dsp:txXfrm>
        <a:off x="1494726" y="2600"/>
        <a:ext cx="2252392" cy="955560"/>
      </dsp:txXfrm>
    </dsp:sp>
    <dsp:sp modelId="{6AFF58E9-D652-446C-9148-C5BF08976B3A}">
      <dsp:nvSpPr>
        <dsp:cNvPr id="0" name=""/>
        <dsp:cNvSpPr/>
      </dsp:nvSpPr>
      <dsp:spPr>
        <a:xfrm>
          <a:off x="4139581" y="2600"/>
          <a:ext cx="955560" cy="9555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E986CC-7DAC-4A6B-AA27-A1A42376EFEA}">
      <dsp:nvSpPr>
        <dsp:cNvPr id="0" name=""/>
        <dsp:cNvSpPr/>
      </dsp:nvSpPr>
      <dsp:spPr>
        <a:xfrm>
          <a:off x="4340248" y="203268"/>
          <a:ext cx="554225" cy="5542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233E5-4FB9-4520-BDBA-C892BFEE6762}">
      <dsp:nvSpPr>
        <dsp:cNvPr id="0" name=""/>
        <dsp:cNvSpPr/>
      </dsp:nvSpPr>
      <dsp:spPr>
        <a:xfrm>
          <a:off x="5299904" y="2600"/>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Read the case study problem statement.</a:t>
          </a:r>
        </a:p>
      </dsp:txBody>
      <dsp:txXfrm>
        <a:off x="5299904" y="2600"/>
        <a:ext cx="2252392" cy="955560"/>
      </dsp:txXfrm>
    </dsp:sp>
    <dsp:sp modelId="{FF5B39C8-6D01-4B35-8761-D5C2964A6417}">
      <dsp:nvSpPr>
        <dsp:cNvPr id="0" name=""/>
        <dsp:cNvSpPr/>
      </dsp:nvSpPr>
      <dsp:spPr>
        <a:xfrm>
          <a:off x="334403" y="1697888"/>
          <a:ext cx="955560" cy="9555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FF5D60-F003-45D4-8C05-D0CB404E195B}">
      <dsp:nvSpPr>
        <dsp:cNvPr id="0" name=""/>
        <dsp:cNvSpPr/>
      </dsp:nvSpPr>
      <dsp:spPr>
        <a:xfrm>
          <a:off x="535070" y="1898556"/>
          <a:ext cx="554225" cy="5542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CECF1A-44B2-4078-9EBA-D09626B56F07}">
      <dsp:nvSpPr>
        <dsp:cNvPr id="0" name=""/>
        <dsp:cNvSpPr/>
      </dsp:nvSpPr>
      <dsp:spPr>
        <a:xfrm>
          <a:off x="1494726" y="1697888"/>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Identify at least 3 user roles.</a:t>
          </a:r>
        </a:p>
      </dsp:txBody>
      <dsp:txXfrm>
        <a:off x="1494726" y="1697888"/>
        <a:ext cx="2252392" cy="955560"/>
      </dsp:txXfrm>
    </dsp:sp>
    <dsp:sp modelId="{79EA0076-A2F8-4D33-8890-7D11B687CBF7}">
      <dsp:nvSpPr>
        <dsp:cNvPr id="0" name=""/>
        <dsp:cNvSpPr/>
      </dsp:nvSpPr>
      <dsp:spPr>
        <a:xfrm>
          <a:off x="4139581" y="1697888"/>
          <a:ext cx="955560" cy="9555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774283-B58D-46A2-85BB-C5504E69532A}">
      <dsp:nvSpPr>
        <dsp:cNvPr id="0" name=""/>
        <dsp:cNvSpPr/>
      </dsp:nvSpPr>
      <dsp:spPr>
        <a:xfrm>
          <a:off x="4340248" y="1898556"/>
          <a:ext cx="554225" cy="5542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37374F-18BA-4D40-9515-E87A66A4A0B5}">
      <dsp:nvSpPr>
        <dsp:cNvPr id="0" name=""/>
        <dsp:cNvSpPr/>
      </dsp:nvSpPr>
      <dsp:spPr>
        <a:xfrm>
          <a:off x="5299904" y="1697888"/>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For the user role “Guest”, write at least five user stories following the story template.</a:t>
          </a:r>
        </a:p>
      </dsp:txBody>
      <dsp:txXfrm>
        <a:off x="5299904" y="1697888"/>
        <a:ext cx="2252392" cy="955560"/>
      </dsp:txXfrm>
    </dsp:sp>
    <dsp:sp modelId="{5D940F5F-5F38-49CC-AE9D-A94D121AD6B1}">
      <dsp:nvSpPr>
        <dsp:cNvPr id="0" name=""/>
        <dsp:cNvSpPr/>
      </dsp:nvSpPr>
      <dsp:spPr>
        <a:xfrm>
          <a:off x="334403" y="3393176"/>
          <a:ext cx="955560" cy="9555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5C4AD5-FFB9-4FE4-87F8-20CC64F4D8CB}">
      <dsp:nvSpPr>
        <dsp:cNvPr id="0" name=""/>
        <dsp:cNvSpPr/>
      </dsp:nvSpPr>
      <dsp:spPr>
        <a:xfrm>
          <a:off x="535070" y="3593844"/>
          <a:ext cx="554225" cy="55422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5DBFBB-96FF-45A2-BF03-93439FDA1706}">
      <dsp:nvSpPr>
        <dsp:cNvPr id="0" name=""/>
        <dsp:cNvSpPr/>
      </dsp:nvSpPr>
      <dsp:spPr>
        <a:xfrm>
          <a:off x="1494726" y="3393176"/>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For each story, identify minimum viable functionality and the minimum success criteria.</a:t>
          </a:r>
        </a:p>
      </dsp:txBody>
      <dsp:txXfrm>
        <a:off x="1494726" y="3393176"/>
        <a:ext cx="2252392" cy="955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64C5C-DCF4-2447-B793-F397E45C94CB}">
      <dsp:nvSpPr>
        <dsp:cNvPr id="0" name=""/>
        <dsp:cNvSpPr/>
      </dsp:nvSpPr>
      <dsp:spPr>
        <a:xfrm>
          <a:off x="820387" y="779067"/>
          <a:ext cx="655509"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26C815-D543-D141-83C4-038A90B5D9EC}">
      <dsp:nvSpPr>
        <dsp:cNvPr id="0" name=""/>
        <dsp:cNvSpPr/>
      </dsp:nvSpPr>
      <dsp:spPr>
        <a:xfrm>
          <a:off x="1515227" y="724040"/>
          <a:ext cx="75383" cy="141588"/>
        </a:xfrm>
        <a:prstGeom prst="chevron">
          <a:avLst>
            <a:gd name="adj" fmla="val 90000"/>
          </a:avLst>
        </a:prstGeom>
        <a:solidFill>
          <a:schemeClr val="accent2">
            <a:tint val="40000"/>
            <a:alpha val="90000"/>
            <a:hueOff val="-60659"/>
            <a:satOff val="-5382"/>
            <a:lumOff val="-55"/>
            <a:alphaOff val="0"/>
          </a:schemeClr>
        </a:solidFill>
        <a:ln w="12700" cap="flat" cmpd="sng" algn="ctr">
          <a:solidFill>
            <a:schemeClr val="accent2">
              <a:tint val="40000"/>
              <a:alpha val="90000"/>
              <a:hueOff val="-60659"/>
              <a:satOff val="-5382"/>
              <a:lumOff val="-55"/>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E5567A-714F-054D-950E-D66DA7FF3A19}">
      <dsp:nvSpPr>
        <dsp:cNvPr id="0" name=""/>
        <dsp:cNvSpPr/>
      </dsp:nvSpPr>
      <dsp:spPr>
        <a:xfrm>
          <a:off x="427943" y="468597"/>
          <a:ext cx="621011" cy="62101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99" tIns="24099" rIns="24099" bIns="24099" numCol="1" spcCol="1270" anchor="ctr" anchorCtr="0">
          <a:noAutofit/>
        </a:bodyPr>
        <a:lstStyle/>
        <a:p>
          <a:pPr marL="0" lvl="0" indent="0" algn="ctr" defTabSz="1244600">
            <a:lnSpc>
              <a:spcPct val="90000"/>
            </a:lnSpc>
            <a:spcBef>
              <a:spcPct val="0"/>
            </a:spcBef>
            <a:spcAft>
              <a:spcPct val="35000"/>
            </a:spcAft>
            <a:buNone/>
          </a:pPr>
          <a:r>
            <a:rPr lang="en-US" sz="2800" kern="1200"/>
            <a:t>1</a:t>
          </a:r>
        </a:p>
      </dsp:txBody>
      <dsp:txXfrm>
        <a:off x="518888" y="559542"/>
        <a:ext cx="439121" cy="439121"/>
      </dsp:txXfrm>
    </dsp:sp>
    <dsp:sp modelId="{035627B0-7B08-6640-B067-18D0A4B606DA}">
      <dsp:nvSpPr>
        <dsp:cNvPr id="0" name=""/>
        <dsp:cNvSpPr/>
      </dsp:nvSpPr>
      <dsp:spPr>
        <a:xfrm>
          <a:off x="1000" y="1255208"/>
          <a:ext cx="1474896" cy="1965600"/>
        </a:xfrm>
        <a:prstGeom prst="upArrowCallout">
          <a:avLst>
            <a:gd name="adj1" fmla="val 50000"/>
            <a:gd name="adj2" fmla="val 20000"/>
            <a:gd name="adj3" fmla="val 20000"/>
            <a:gd name="adj4" fmla="val 100000"/>
          </a:avLst>
        </a:prstGeom>
        <a:solidFill>
          <a:schemeClr val="accent2">
            <a:tint val="40000"/>
            <a:alpha val="90000"/>
            <a:hueOff val="-121318"/>
            <a:satOff val="-10764"/>
            <a:lumOff val="-110"/>
            <a:alphaOff val="0"/>
          </a:schemeClr>
        </a:solidFill>
        <a:ln w="12700" cap="flat" cmpd="sng" algn="ctr">
          <a:solidFill>
            <a:schemeClr val="accent2">
              <a:tint val="40000"/>
              <a:alpha val="90000"/>
              <a:hueOff val="-121318"/>
              <a:satOff val="-10764"/>
              <a:lumOff val="-1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341" tIns="165100" rIns="116341" bIns="165100" numCol="1" spcCol="1270" anchor="t" anchorCtr="0">
          <a:noAutofit/>
        </a:bodyPr>
        <a:lstStyle/>
        <a:p>
          <a:pPr marL="0" lvl="0" indent="0" algn="l" defTabSz="488950">
            <a:lnSpc>
              <a:spcPct val="90000"/>
            </a:lnSpc>
            <a:spcBef>
              <a:spcPct val="0"/>
            </a:spcBef>
            <a:spcAft>
              <a:spcPct val="35000"/>
            </a:spcAft>
            <a:buNone/>
          </a:pPr>
          <a:r>
            <a:rPr lang="en-US" sz="1100" kern="1200"/>
            <a:t>Elicit user stories collaboratively with stakeholders.</a:t>
          </a:r>
        </a:p>
      </dsp:txBody>
      <dsp:txXfrm>
        <a:off x="1000" y="1550187"/>
        <a:ext cx="1474896" cy="1670621"/>
      </dsp:txXfrm>
    </dsp:sp>
    <dsp:sp modelId="{3B882E10-3E8D-0F41-B397-32624EC37943}">
      <dsp:nvSpPr>
        <dsp:cNvPr id="0" name=""/>
        <dsp:cNvSpPr/>
      </dsp:nvSpPr>
      <dsp:spPr>
        <a:xfrm>
          <a:off x="1639774" y="779066"/>
          <a:ext cx="1474896" cy="71"/>
        </a:xfrm>
        <a:prstGeom prst="rect">
          <a:avLst/>
        </a:prstGeom>
        <a:solidFill>
          <a:schemeClr val="accent2">
            <a:tint val="40000"/>
            <a:alpha val="90000"/>
            <a:hueOff val="-181977"/>
            <a:satOff val="-16146"/>
            <a:lumOff val="-165"/>
            <a:alphaOff val="0"/>
          </a:schemeClr>
        </a:solidFill>
        <a:ln w="12700" cap="flat" cmpd="sng" algn="ctr">
          <a:solidFill>
            <a:schemeClr val="accent2">
              <a:tint val="40000"/>
              <a:alpha val="90000"/>
              <a:hueOff val="-181977"/>
              <a:satOff val="-16146"/>
              <a:lumOff val="-1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2950C2-8957-324C-90A9-27870032EA84}">
      <dsp:nvSpPr>
        <dsp:cNvPr id="0" name=""/>
        <dsp:cNvSpPr/>
      </dsp:nvSpPr>
      <dsp:spPr>
        <a:xfrm>
          <a:off x="3154001" y="724039"/>
          <a:ext cx="75383" cy="141589"/>
        </a:xfrm>
        <a:prstGeom prst="chevron">
          <a:avLst>
            <a:gd name="adj" fmla="val 90000"/>
          </a:avLst>
        </a:prstGeom>
        <a:solidFill>
          <a:schemeClr val="accent2">
            <a:tint val="40000"/>
            <a:alpha val="90000"/>
            <a:hueOff val="-242636"/>
            <a:satOff val="-21527"/>
            <a:lumOff val="-220"/>
            <a:alphaOff val="0"/>
          </a:schemeClr>
        </a:solidFill>
        <a:ln w="12700" cap="flat" cmpd="sng" algn="ctr">
          <a:solidFill>
            <a:schemeClr val="accent2">
              <a:tint val="40000"/>
              <a:alpha val="90000"/>
              <a:hueOff val="-242636"/>
              <a:satOff val="-21527"/>
              <a:lumOff val="-22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9CBA47-061E-FE47-93EA-937854DC54E3}">
      <dsp:nvSpPr>
        <dsp:cNvPr id="0" name=""/>
        <dsp:cNvSpPr/>
      </dsp:nvSpPr>
      <dsp:spPr>
        <a:xfrm>
          <a:off x="2066717" y="468596"/>
          <a:ext cx="621011" cy="621011"/>
        </a:xfrm>
        <a:prstGeom prst="ellips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99" tIns="24099" rIns="24099" bIns="24099" numCol="1" spcCol="1270" anchor="ctr" anchorCtr="0">
          <a:noAutofit/>
        </a:bodyPr>
        <a:lstStyle/>
        <a:p>
          <a:pPr marL="0" lvl="0" indent="0" algn="ctr" defTabSz="1244600">
            <a:lnSpc>
              <a:spcPct val="90000"/>
            </a:lnSpc>
            <a:spcBef>
              <a:spcPct val="0"/>
            </a:spcBef>
            <a:spcAft>
              <a:spcPct val="35000"/>
            </a:spcAft>
            <a:buNone/>
          </a:pPr>
          <a:r>
            <a:rPr lang="en-US" sz="2800" kern="1200"/>
            <a:t>2</a:t>
          </a:r>
        </a:p>
      </dsp:txBody>
      <dsp:txXfrm>
        <a:off x="2157662" y="559541"/>
        <a:ext cx="439121" cy="439121"/>
      </dsp:txXfrm>
    </dsp:sp>
    <dsp:sp modelId="{BFED536B-27E2-3843-85BF-561E53424D0A}">
      <dsp:nvSpPr>
        <dsp:cNvPr id="0" name=""/>
        <dsp:cNvSpPr/>
      </dsp:nvSpPr>
      <dsp:spPr>
        <a:xfrm>
          <a:off x="1639774" y="1255208"/>
          <a:ext cx="1474896" cy="1965600"/>
        </a:xfrm>
        <a:prstGeom prst="upArrowCallout">
          <a:avLst>
            <a:gd name="adj1" fmla="val 50000"/>
            <a:gd name="adj2" fmla="val 20000"/>
            <a:gd name="adj3" fmla="val 20000"/>
            <a:gd name="adj4" fmla="val 100000"/>
          </a:avLst>
        </a:prstGeom>
        <a:solidFill>
          <a:schemeClr val="accent2">
            <a:tint val="40000"/>
            <a:alpha val="90000"/>
            <a:hueOff val="-303295"/>
            <a:satOff val="-26909"/>
            <a:lumOff val="-275"/>
            <a:alphaOff val="0"/>
          </a:schemeClr>
        </a:solidFill>
        <a:ln w="12700" cap="flat" cmpd="sng" algn="ctr">
          <a:solidFill>
            <a:schemeClr val="accent2">
              <a:tint val="40000"/>
              <a:alpha val="90000"/>
              <a:hueOff val="-303295"/>
              <a:satOff val="-26909"/>
              <a:lumOff val="-2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341" tIns="165100" rIns="116341" bIns="165100" numCol="1" spcCol="1270" anchor="t" anchorCtr="0">
          <a:noAutofit/>
        </a:bodyPr>
        <a:lstStyle/>
        <a:p>
          <a:pPr marL="0" lvl="0" indent="0" algn="l" defTabSz="488950">
            <a:lnSpc>
              <a:spcPct val="90000"/>
            </a:lnSpc>
            <a:spcBef>
              <a:spcPct val="0"/>
            </a:spcBef>
            <a:spcAft>
              <a:spcPct val="35000"/>
            </a:spcAft>
            <a:buNone/>
          </a:pPr>
          <a:r>
            <a:rPr lang="en-US" sz="1100" kern="1200"/>
            <a:t>Use brainstorming techniques to identify user stories.</a:t>
          </a:r>
        </a:p>
      </dsp:txBody>
      <dsp:txXfrm>
        <a:off x="1639774" y="1550187"/>
        <a:ext cx="1474896" cy="1670621"/>
      </dsp:txXfrm>
    </dsp:sp>
    <dsp:sp modelId="{D7490838-115D-3F48-9B1F-E3EB5C911BE6}">
      <dsp:nvSpPr>
        <dsp:cNvPr id="0" name=""/>
        <dsp:cNvSpPr/>
      </dsp:nvSpPr>
      <dsp:spPr>
        <a:xfrm>
          <a:off x="3278548" y="779066"/>
          <a:ext cx="1474896" cy="71"/>
        </a:xfrm>
        <a:prstGeom prst="rect">
          <a:avLst/>
        </a:prstGeom>
        <a:solidFill>
          <a:schemeClr val="accent2">
            <a:tint val="40000"/>
            <a:alpha val="90000"/>
            <a:hueOff val="-363954"/>
            <a:satOff val="-32291"/>
            <a:lumOff val="-330"/>
            <a:alphaOff val="0"/>
          </a:schemeClr>
        </a:solidFill>
        <a:ln w="12700" cap="flat" cmpd="sng" algn="ctr">
          <a:solidFill>
            <a:schemeClr val="accent2">
              <a:tint val="40000"/>
              <a:alpha val="90000"/>
              <a:hueOff val="-363954"/>
              <a:satOff val="-32291"/>
              <a:lumOff val="-33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F14D11-52BD-BC46-843E-CF77514CF352}">
      <dsp:nvSpPr>
        <dsp:cNvPr id="0" name=""/>
        <dsp:cNvSpPr/>
      </dsp:nvSpPr>
      <dsp:spPr>
        <a:xfrm>
          <a:off x="4792775" y="724039"/>
          <a:ext cx="75383" cy="141589"/>
        </a:xfrm>
        <a:prstGeom prst="chevron">
          <a:avLst>
            <a:gd name="adj" fmla="val 90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2B6B3F-DB22-9D4D-AF83-4E40F5FCF364}">
      <dsp:nvSpPr>
        <dsp:cNvPr id="0" name=""/>
        <dsp:cNvSpPr/>
      </dsp:nvSpPr>
      <dsp:spPr>
        <a:xfrm>
          <a:off x="3705491" y="468596"/>
          <a:ext cx="621011" cy="621011"/>
        </a:xfrm>
        <a:prstGeom prst="ellips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99" tIns="24099" rIns="24099" bIns="24099" numCol="1" spcCol="1270" anchor="ctr" anchorCtr="0">
          <a:noAutofit/>
        </a:bodyPr>
        <a:lstStyle/>
        <a:p>
          <a:pPr marL="0" lvl="0" indent="0" algn="ctr" defTabSz="1244600">
            <a:lnSpc>
              <a:spcPct val="90000"/>
            </a:lnSpc>
            <a:spcBef>
              <a:spcPct val="0"/>
            </a:spcBef>
            <a:spcAft>
              <a:spcPct val="35000"/>
            </a:spcAft>
            <a:buNone/>
          </a:pPr>
          <a:r>
            <a:rPr lang="en-US" sz="2800" kern="1200"/>
            <a:t>3</a:t>
          </a:r>
        </a:p>
      </dsp:txBody>
      <dsp:txXfrm>
        <a:off x="3796436" y="559541"/>
        <a:ext cx="439121" cy="439121"/>
      </dsp:txXfrm>
    </dsp:sp>
    <dsp:sp modelId="{15869204-C3CA-AA4A-8650-7F80CC49A3A5}">
      <dsp:nvSpPr>
        <dsp:cNvPr id="0" name=""/>
        <dsp:cNvSpPr/>
      </dsp:nvSpPr>
      <dsp:spPr>
        <a:xfrm>
          <a:off x="3278548" y="1255208"/>
          <a:ext cx="1474896" cy="1965600"/>
        </a:xfrm>
        <a:prstGeom prst="upArrowCallout">
          <a:avLst>
            <a:gd name="adj1" fmla="val 50000"/>
            <a:gd name="adj2" fmla="val 20000"/>
            <a:gd name="adj3" fmla="val 20000"/>
            <a:gd name="adj4" fmla="val 100000"/>
          </a:avLst>
        </a:prstGeom>
        <a:solidFill>
          <a:schemeClr val="accent2">
            <a:tint val="40000"/>
            <a:alpha val="90000"/>
            <a:hueOff val="-485272"/>
            <a:satOff val="-43055"/>
            <a:lumOff val="-439"/>
            <a:alphaOff val="0"/>
          </a:schemeClr>
        </a:solidFill>
        <a:ln w="12700" cap="flat" cmpd="sng" algn="ctr">
          <a:solidFill>
            <a:schemeClr val="accent2">
              <a:tint val="40000"/>
              <a:alpha val="90000"/>
              <a:hueOff val="-485272"/>
              <a:satOff val="-43055"/>
              <a:lumOff val="-4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341" tIns="165100" rIns="116341" bIns="165100" numCol="1" spcCol="1270" anchor="t" anchorCtr="0">
          <a:noAutofit/>
        </a:bodyPr>
        <a:lstStyle/>
        <a:p>
          <a:pPr marL="0" lvl="0" indent="0" algn="l" defTabSz="488950">
            <a:lnSpc>
              <a:spcPct val="90000"/>
            </a:lnSpc>
            <a:spcBef>
              <a:spcPct val="0"/>
            </a:spcBef>
            <a:spcAft>
              <a:spcPct val="35000"/>
            </a:spcAft>
            <a:buNone/>
          </a:pPr>
          <a:r>
            <a:rPr lang="en-US" sz="1100" kern="1200"/>
            <a:t>Don’t worry about epics or themes initially; focus on getting what users need.</a:t>
          </a:r>
        </a:p>
      </dsp:txBody>
      <dsp:txXfrm>
        <a:off x="3278548" y="1550187"/>
        <a:ext cx="1474896" cy="1670621"/>
      </dsp:txXfrm>
    </dsp:sp>
    <dsp:sp modelId="{D97C52EF-0D67-8C46-B08A-85310BA0FBA0}">
      <dsp:nvSpPr>
        <dsp:cNvPr id="0" name=""/>
        <dsp:cNvSpPr/>
      </dsp:nvSpPr>
      <dsp:spPr>
        <a:xfrm>
          <a:off x="4917322" y="779066"/>
          <a:ext cx="1474896" cy="72"/>
        </a:xfrm>
        <a:prstGeom prst="rect">
          <a:avLst/>
        </a:prstGeom>
        <a:solidFill>
          <a:schemeClr val="accent2">
            <a:tint val="40000"/>
            <a:alpha val="90000"/>
            <a:hueOff val="-545931"/>
            <a:satOff val="-48437"/>
            <a:lumOff val="-494"/>
            <a:alphaOff val="0"/>
          </a:schemeClr>
        </a:solidFill>
        <a:ln w="12700" cap="flat" cmpd="sng" algn="ctr">
          <a:solidFill>
            <a:schemeClr val="accent2">
              <a:tint val="40000"/>
              <a:alpha val="90000"/>
              <a:hueOff val="-545931"/>
              <a:satOff val="-48437"/>
              <a:lumOff val="-494"/>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E6FBB4-8AF8-6E4E-BFF6-4880E626E7A2}">
      <dsp:nvSpPr>
        <dsp:cNvPr id="0" name=""/>
        <dsp:cNvSpPr/>
      </dsp:nvSpPr>
      <dsp:spPr>
        <a:xfrm>
          <a:off x="6431549" y="724039"/>
          <a:ext cx="75383" cy="141590"/>
        </a:xfrm>
        <a:prstGeom prst="chevron">
          <a:avLst>
            <a:gd name="adj" fmla="val 90000"/>
          </a:avLst>
        </a:prstGeom>
        <a:solidFill>
          <a:schemeClr val="accent2">
            <a:tint val="40000"/>
            <a:alpha val="90000"/>
            <a:hueOff val="-606590"/>
            <a:satOff val="-53819"/>
            <a:lumOff val="-549"/>
            <a:alphaOff val="0"/>
          </a:schemeClr>
        </a:solidFill>
        <a:ln w="12700" cap="flat" cmpd="sng" algn="ctr">
          <a:solidFill>
            <a:schemeClr val="accent2">
              <a:tint val="40000"/>
              <a:alpha val="90000"/>
              <a:hueOff val="-606590"/>
              <a:satOff val="-53819"/>
              <a:lumOff val="-549"/>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6EEEF5-650B-9441-9904-59EE949C6316}">
      <dsp:nvSpPr>
        <dsp:cNvPr id="0" name=""/>
        <dsp:cNvSpPr/>
      </dsp:nvSpPr>
      <dsp:spPr>
        <a:xfrm>
          <a:off x="5344265" y="468596"/>
          <a:ext cx="621011" cy="621011"/>
        </a:xfrm>
        <a:prstGeom prst="ellips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99" tIns="24099" rIns="24099" bIns="24099" numCol="1" spcCol="1270" anchor="ctr" anchorCtr="0">
          <a:noAutofit/>
        </a:bodyPr>
        <a:lstStyle/>
        <a:p>
          <a:pPr marL="0" lvl="0" indent="0" algn="ctr" defTabSz="1244600">
            <a:lnSpc>
              <a:spcPct val="90000"/>
            </a:lnSpc>
            <a:spcBef>
              <a:spcPct val="0"/>
            </a:spcBef>
            <a:spcAft>
              <a:spcPct val="35000"/>
            </a:spcAft>
            <a:buNone/>
          </a:pPr>
          <a:r>
            <a:rPr lang="en-US" sz="2800" kern="1200"/>
            <a:t>4</a:t>
          </a:r>
        </a:p>
      </dsp:txBody>
      <dsp:txXfrm>
        <a:off x="5435210" y="559541"/>
        <a:ext cx="439121" cy="439121"/>
      </dsp:txXfrm>
    </dsp:sp>
    <dsp:sp modelId="{7171D066-6F8C-6B4E-868A-7E235D651C9D}">
      <dsp:nvSpPr>
        <dsp:cNvPr id="0" name=""/>
        <dsp:cNvSpPr/>
      </dsp:nvSpPr>
      <dsp:spPr>
        <a:xfrm>
          <a:off x="4917322" y="1255208"/>
          <a:ext cx="1474896" cy="1965600"/>
        </a:xfrm>
        <a:prstGeom prst="upArrowCallout">
          <a:avLst>
            <a:gd name="adj1" fmla="val 50000"/>
            <a:gd name="adj2" fmla="val 20000"/>
            <a:gd name="adj3" fmla="val 20000"/>
            <a:gd name="adj4" fmla="val 100000"/>
          </a:avLst>
        </a:prstGeom>
        <a:solidFill>
          <a:schemeClr val="accent2">
            <a:tint val="40000"/>
            <a:alpha val="90000"/>
            <a:hueOff val="-667249"/>
            <a:satOff val="-59200"/>
            <a:lumOff val="-604"/>
            <a:alphaOff val="0"/>
          </a:schemeClr>
        </a:solidFill>
        <a:ln w="12700" cap="flat" cmpd="sng" algn="ctr">
          <a:solidFill>
            <a:schemeClr val="accent2">
              <a:tint val="40000"/>
              <a:alpha val="90000"/>
              <a:hueOff val="-667249"/>
              <a:satOff val="-59200"/>
              <a:lumOff val="-6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341" tIns="165100" rIns="116341" bIns="165100" numCol="1" spcCol="1270" anchor="t" anchorCtr="0">
          <a:noAutofit/>
        </a:bodyPr>
        <a:lstStyle/>
        <a:p>
          <a:pPr marL="0" lvl="0" indent="0" algn="l" defTabSz="488950">
            <a:lnSpc>
              <a:spcPct val="90000"/>
            </a:lnSpc>
            <a:spcBef>
              <a:spcPct val="0"/>
            </a:spcBef>
            <a:spcAft>
              <a:spcPct val="35000"/>
            </a:spcAft>
            <a:buNone/>
          </a:pPr>
          <a:r>
            <a:rPr lang="en-US" sz="1100" kern="1200"/>
            <a:t>Write stories on cards; better yet: let the stakeholders themselves write the stories on card to instill a sense of ownership.</a:t>
          </a:r>
        </a:p>
      </dsp:txBody>
      <dsp:txXfrm>
        <a:off x="4917322" y="1550187"/>
        <a:ext cx="1474896" cy="1670621"/>
      </dsp:txXfrm>
    </dsp:sp>
    <dsp:sp modelId="{33DA498D-54C2-DF47-8150-EA1A2B1943E6}">
      <dsp:nvSpPr>
        <dsp:cNvPr id="0" name=""/>
        <dsp:cNvSpPr/>
      </dsp:nvSpPr>
      <dsp:spPr>
        <a:xfrm>
          <a:off x="6556096" y="779066"/>
          <a:ext cx="737448" cy="72"/>
        </a:xfrm>
        <a:prstGeom prst="rect">
          <a:avLst/>
        </a:prstGeom>
        <a:solidFill>
          <a:schemeClr val="accent2">
            <a:tint val="40000"/>
            <a:alpha val="90000"/>
            <a:hueOff val="-727908"/>
            <a:satOff val="-64582"/>
            <a:lumOff val="-659"/>
            <a:alphaOff val="0"/>
          </a:schemeClr>
        </a:solidFill>
        <a:ln w="12700" cap="flat" cmpd="sng" algn="ctr">
          <a:solidFill>
            <a:schemeClr val="accent2">
              <a:tint val="40000"/>
              <a:alpha val="90000"/>
              <a:hueOff val="-727908"/>
              <a:satOff val="-64582"/>
              <a:lumOff val="-6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33C0D8-B573-7B43-8A7B-5CDD4790F2BA}">
      <dsp:nvSpPr>
        <dsp:cNvPr id="0" name=""/>
        <dsp:cNvSpPr/>
      </dsp:nvSpPr>
      <dsp:spPr>
        <a:xfrm>
          <a:off x="6983039" y="468596"/>
          <a:ext cx="621011" cy="621011"/>
        </a:xfrm>
        <a:prstGeom prst="ellips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99" tIns="24099" rIns="24099" bIns="24099" numCol="1" spcCol="1270" anchor="ctr" anchorCtr="0">
          <a:noAutofit/>
        </a:bodyPr>
        <a:lstStyle/>
        <a:p>
          <a:pPr marL="0" lvl="0" indent="0" algn="ctr" defTabSz="1244600">
            <a:lnSpc>
              <a:spcPct val="90000"/>
            </a:lnSpc>
            <a:spcBef>
              <a:spcPct val="0"/>
            </a:spcBef>
            <a:spcAft>
              <a:spcPct val="35000"/>
            </a:spcAft>
            <a:buNone/>
          </a:pPr>
          <a:r>
            <a:rPr lang="en-US" sz="2800" kern="1200"/>
            <a:t>5</a:t>
          </a:r>
        </a:p>
      </dsp:txBody>
      <dsp:txXfrm>
        <a:off x="7073984" y="559541"/>
        <a:ext cx="439121" cy="439121"/>
      </dsp:txXfrm>
    </dsp:sp>
    <dsp:sp modelId="{231C10A6-0B84-2446-AE7F-AD8476829A0D}">
      <dsp:nvSpPr>
        <dsp:cNvPr id="0" name=""/>
        <dsp:cNvSpPr/>
      </dsp:nvSpPr>
      <dsp:spPr>
        <a:xfrm>
          <a:off x="6556096" y="1255208"/>
          <a:ext cx="1474896" cy="1965600"/>
        </a:xfrm>
        <a:prstGeom prst="upArrowCallout">
          <a:avLst>
            <a:gd name="adj1" fmla="val 50000"/>
            <a:gd name="adj2" fmla="val 20000"/>
            <a:gd name="adj3" fmla="val 20000"/>
            <a:gd name="adj4" fmla="val 100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341" tIns="165100" rIns="116341" bIns="165100" numCol="1" spcCol="1270" anchor="t" anchorCtr="0">
          <a:noAutofit/>
        </a:bodyPr>
        <a:lstStyle/>
        <a:p>
          <a:pPr marL="0" lvl="0" indent="0" algn="l" defTabSz="488950">
            <a:lnSpc>
              <a:spcPct val="90000"/>
            </a:lnSpc>
            <a:spcBef>
              <a:spcPct val="0"/>
            </a:spcBef>
            <a:spcAft>
              <a:spcPct val="35000"/>
            </a:spcAft>
            <a:buNone/>
          </a:pPr>
          <a:r>
            <a:rPr lang="en-US" sz="1100" kern="1200"/>
            <a:t>Conduct user story writing workshops that are 2-4 hours in length.</a:t>
          </a:r>
        </a:p>
      </dsp:txBody>
      <dsp:txXfrm>
        <a:off x="6556096" y="1550187"/>
        <a:ext cx="1474896" cy="16706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3E65B-6884-4B58-9D28-8278C57B987B}">
      <dsp:nvSpPr>
        <dsp:cNvPr id="0" name=""/>
        <dsp:cNvSpPr/>
      </dsp:nvSpPr>
      <dsp:spPr>
        <a:xfrm>
          <a:off x="435957" y="1288276"/>
          <a:ext cx="285703" cy="816605"/>
        </a:xfrm>
        <a:custGeom>
          <a:avLst/>
          <a:gdLst/>
          <a:ahLst/>
          <a:cxnLst/>
          <a:rect l="0" t="0" r="0" b="0"/>
          <a:pathLst>
            <a:path>
              <a:moveTo>
                <a:pt x="0" y="0"/>
              </a:moveTo>
              <a:lnTo>
                <a:pt x="142851" y="0"/>
              </a:lnTo>
              <a:lnTo>
                <a:pt x="142851" y="816605"/>
              </a:lnTo>
              <a:lnTo>
                <a:pt x="285703" y="81660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7180" y="1674950"/>
        <a:ext cx="43257" cy="43257"/>
      </dsp:txXfrm>
    </dsp:sp>
    <dsp:sp modelId="{5089E5CE-AD0E-405F-81CA-90CA75D29F2F}">
      <dsp:nvSpPr>
        <dsp:cNvPr id="0" name=""/>
        <dsp:cNvSpPr/>
      </dsp:nvSpPr>
      <dsp:spPr>
        <a:xfrm>
          <a:off x="2150176" y="1560478"/>
          <a:ext cx="285703" cy="272201"/>
        </a:xfrm>
        <a:custGeom>
          <a:avLst/>
          <a:gdLst/>
          <a:ahLst/>
          <a:cxnLst/>
          <a:rect l="0" t="0" r="0" b="0"/>
          <a:pathLst>
            <a:path>
              <a:moveTo>
                <a:pt x="0" y="0"/>
              </a:moveTo>
              <a:lnTo>
                <a:pt x="142851" y="0"/>
              </a:lnTo>
              <a:lnTo>
                <a:pt x="142851" y="272201"/>
              </a:lnTo>
              <a:lnTo>
                <a:pt x="285703" y="27220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83162" y="1686713"/>
        <a:ext cx="19730" cy="19730"/>
      </dsp:txXfrm>
    </dsp:sp>
    <dsp:sp modelId="{39AC5D21-1F51-42CF-9ED8-9801517BE4B4}">
      <dsp:nvSpPr>
        <dsp:cNvPr id="0" name=""/>
        <dsp:cNvSpPr/>
      </dsp:nvSpPr>
      <dsp:spPr>
        <a:xfrm>
          <a:off x="2150176" y="1288276"/>
          <a:ext cx="285703" cy="272201"/>
        </a:xfrm>
        <a:custGeom>
          <a:avLst/>
          <a:gdLst/>
          <a:ahLst/>
          <a:cxnLst/>
          <a:rect l="0" t="0" r="0" b="0"/>
          <a:pathLst>
            <a:path>
              <a:moveTo>
                <a:pt x="0" y="272201"/>
              </a:moveTo>
              <a:lnTo>
                <a:pt x="142851" y="272201"/>
              </a:lnTo>
              <a:lnTo>
                <a:pt x="142851" y="0"/>
              </a:lnTo>
              <a:lnTo>
                <a:pt x="285703"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83162" y="1414512"/>
        <a:ext cx="19730" cy="19730"/>
      </dsp:txXfrm>
    </dsp:sp>
    <dsp:sp modelId="{DE7ABA00-BD2A-4CB0-8ECE-36A913939378}">
      <dsp:nvSpPr>
        <dsp:cNvPr id="0" name=""/>
        <dsp:cNvSpPr/>
      </dsp:nvSpPr>
      <dsp:spPr>
        <a:xfrm>
          <a:off x="435957" y="1288276"/>
          <a:ext cx="285703" cy="272201"/>
        </a:xfrm>
        <a:custGeom>
          <a:avLst/>
          <a:gdLst/>
          <a:ahLst/>
          <a:cxnLst/>
          <a:rect l="0" t="0" r="0" b="0"/>
          <a:pathLst>
            <a:path>
              <a:moveTo>
                <a:pt x="0" y="0"/>
              </a:moveTo>
              <a:lnTo>
                <a:pt x="142851" y="0"/>
              </a:lnTo>
              <a:lnTo>
                <a:pt x="142851" y="272201"/>
              </a:lnTo>
              <a:lnTo>
                <a:pt x="285703" y="27220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8944" y="1414512"/>
        <a:ext cx="19730" cy="19730"/>
      </dsp:txXfrm>
    </dsp:sp>
    <dsp:sp modelId="{7918FC04-4888-47DF-A127-3AEEA08CDA34}">
      <dsp:nvSpPr>
        <dsp:cNvPr id="0" name=""/>
        <dsp:cNvSpPr/>
      </dsp:nvSpPr>
      <dsp:spPr>
        <a:xfrm>
          <a:off x="435957" y="1016074"/>
          <a:ext cx="285703" cy="272201"/>
        </a:xfrm>
        <a:custGeom>
          <a:avLst/>
          <a:gdLst/>
          <a:ahLst/>
          <a:cxnLst/>
          <a:rect l="0" t="0" r="0" b="0"/>
          <a:pathLst>
            <a:path>
              <a:moveTo>
                <a:pt x="0" y="272201"/>
              </a:moveTo>
              <a:lnTo>
                <a:pt x="142851" y="272201"/>
              </a:lnTo>
              <a:lnTo>
                <a:pt x="142851" y="0"/>
              </a:lnTo>
              <a:lnTo>
                <a:pt x="285703"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8944" y="1142310"/>
        <a:ext cx="19730" cy="19730"/>
      </dsp:txXfrm>
    </dsp:sp>
    <dsp:sp modelId="{0D5505ED-9409-4201-A1A3-32184C0795F6}">
      <dsp:nvSpPr>
        <dsp:cNvPr id="0" name=""/>
        <dsp:cNvSpPr/>
      </dsp:nvSpPr>
      <dsp:spPr>
        <a:xfrm>
          <a:off x="435957" y="471670"/>
          <a:ext cx="285703" cy="816605"/>
        </a:xfrm>
        <a:custGeom>
          <a:avLst/>
          <a:gdLst/>
          <a:ahLst/>
          <a:cxnLst/>
          <a:rect l="0" t="0" r="0" b="0"/>
          <a:pathLst>
            <a:path>
              <a:moveTo>
                <a:pt x="0" y="816605"/>
              </a:moveTo>
              <a:lnTo>
                <a:pt x="142851" y="816605"/>
              </a:lnTo>
              <a:lnTo>
                <a:pt x="142851" y="0"/>
              </a:lnTo>
              <a:lnTo>
                <a:pt x="285703"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7180" y="858345"/>
        <a:ext cx="43257" cy="43257"/>
      </dsp:txXfrm>
    </dsp:sp>
    <dsp:sp modelId="{D937EBB5-63A3-4851-AA7D-844578704D8C}">
      <dsp:nvSpPr>
        <dsp:cNvPr id="0" name=""/>
        <dsp:cNvSpPr/>
      </dsp:nvSpPr>
      <dsp:spPr>
        <a:xfrm rot="16200000">
          <a:off x="-927916" y="1070514"/>
          <a:ext cx="2292226" cy="4355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Requirements Types</a:t>
          </a:r>
        </a:p>
      </dsp:txBody>
      <dsp:txXfrm>
        <a:off x="-927916" y="1070514"/>
        <a:ext cx="2292226" cy="435523"/>
      </dsp:txXfrm>
    </dsp:sp>
    <dsp:sp modelId="{5F67F011-583D-42D2-A509-67A528AB5943}">
      <dsp:nvSpPr>
        <dsp:cNvPr id="0" name=""/>
        <dsp:cNvSpPr/>
      </dsp:nvSpPr>
      <dsp:spPr>
        <a:xfrm>
          <a:off x="721661" y="253909"/>
          <a:ext cx="1428515" cy="435523"/>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Business</a:t>
          </a:r>
        </a:p>
      </dsp:txBody>
      <dsp:txXfrm>
        <a:off x="721661" y="253909"/>
        <a:ext cx="1428515" cy="435523"/>
      </dsp:txXfrm>
    </dsp:sp>
    <dsp:sp modelId="{8FB023E9-D8AB-4A6D-BEB1-EF35297B44E9}">
      <dsp:nvSpPr>
        <dsp:cNvPr id="0" name=""/>
        <dsp:cNvSpPr/>
      </dsp:nvSpPr>
      <dsp:spPr>
        <a:xfrm>
          <a:off x="721661" y="798313"/>
          <a:ext cx="1428515" cy="435523"/>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Stakeholder</a:t>
          </a:r>
        </a:p>
      </dsp:txBody>
      <dsp:txXfrm>
        <a:off x="721661" y="798313"/>
        <a:ext cx="1428515" cy="435523"/>
      </dsp:txXfrm>
    </dsp:sp>
    <dsp:sp modelId="{FEBF62AE-0594-449A-9BE8-A0761BCADB72}">
      <dsp:nvSpPr>
        <dsp:cNvPr id="0" name=""/>
        <dsp:cNvSpPr/>
      </dsp:nvSpPr>
      <dsp:spPr>
        <a:xfrm>
          <a:off x="721661" y="1342716"/>
          <a:ext cx="1428515" cy="435523"/>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Solution</a:t>
          </a:r>
        </a:p>
      </dsp:txBody>
      <dsp:txXfrm>
        <a:off x="721661" y="1342716"/>
        <a:ext cx="1428515" cy="435523"/>
      </dsp:txXfrm>
    </dsp:sp>
    <dsp:sp modelId="{0543203C-1ABE-4CD4-9485-7513BEACD079}">
      <dsp:nvSpPr>
        <dsp:cNvPr id="0" name=""/>
        <dsp:cNvSpPr/>
      </dsp:nvSpPr>
      <dsp:spPr>
        <a:xfrm>
          <a:off x="2435879" y="1070514"/>
          <a:ext cx="1428515" cy="435523"/>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Functional</a:t>
          </a:r>
        </a:p>
      </dsp:txBody>
      <dsp:txXfrm>
        <a:off x="2435879" y="1070514"/>
        <a:ext cx="1428515" cy="435523"/>
      </dsp:txXfrm>
    </dsp:sp>
    <dsp:sp modelId="{0D6A4FED-4C48-41E7-90C1-BA2821AAA504}">
      <dsp:nvSpPr>
        <dsp:cNvPr id="0" name=""/>
        <dsp:cNvSpPr/>
      </dsp:nvSpPr>
      <dsp:spPr>
        <a:xfrm>
          <a:off x="2435879" y="1614918"/>
          <a:ext cx="1428515" cy="435523"/>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Non-Functional</a:t>
          </a:r>
        </a:p>
      </dsp:txBody>
      <dsp:txXfrm>
        <a:off x="2435879" y="1614918"/>
        <a:ext cx="1428515" cy="435523"/>
      </dsp:txXfrm>
    </dsp:sp>
    <dsp:sp modelId="{AA8DECA7-F5B2-4677-B112-CE2864F1B4EE}">
      <dsp:nvSpPr>
        <dsp:cNvPr id="0" name=""/>
        <dsp:cNvSpPr/>
      </dsp:nvSpPr>
      <dsp:spPr>
        <a:xfrm>
          <a:off x="721661" y="1887120"/>
          <a:ext cx="1428515" cy="435523"/>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Transition</a:t>
          </a:r>
        </a:p>
      </dsp:txBody>
      <dsp:txXfrm>
        <a:off x="721661" y="1887120"/>
        <a:ext cx="1428515" cy="4355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3E65B-6884-4B58-9D28-8278C57B987B}">
      <dsp:nvSpPr>
        <dsp:cNvPr id="0" name=""/>
        <dsp:cNvSpPr/>
      </dsp:nvSpPr>
      <dsp:spPr>
        <a:xfrm>
          <a:off x="435957" y="1288276"/>
          <a:ext cx="285703" cy="816605"/>
        </a:xfrm>
        <a:custGeom>
          <a:avLst/>
          <a:gdLst/>
          <a:ahLst/>
          <a:cxnLst/>
          <a:rect l="0" t="0" r="0" b="0"/>
          <a:pathLst>
            <a:path>
              <a:moveTo>
                <a:pt x="0" y="0"/>
              </a:moveTo>
              <a:lnTo>
                <a:pt x="142851" y="0"/>
              </a:lnTo>
              <a:lnTo>
                <a:pt x="142851" y="816605"/>
              </a:lnTo>
              <a:lnTo>
                <a:pt x="285703" y="81660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7180" y="1674950"/>
        <a:ext cx="43257" cy="43257"/>
      </dsp:txXfrm>
    </dsp:sp>
    <dsp:sp modelId="{5089E5CE-AD0E-405F-81CA-90CA75D29F2F}">
      <dsp:nvSpPr>
        <dsp:cNvPr id="0" name=""/>
        <dsp:cNvSpPr/>
      </dsp:nvSpPr>
      <dsp:spPr>
        <a:xfrm>
          <a:off x="2150176" y="1560478"/>
          <a:ext cx="285703" cy="272201"/>
        </a:xfrm>
        <a:custGeom>
          <a:avLst/>
          <a:gdLst/>
          <a:ahLst/>
          <a:cxnLst/>
          <a:rect l="0" t="0" r="0" b="0"/>
          <a:pathLst>
            <a:path>
              <a:moveTo>
                <a:pt x="0" y="0"/>
              </a:moveTo>
              <a:lnTo>
                <a:pt x="142851" y="0"/>
              </a:lnTo>
              <a:lnTo>
                <a:pt x="142851" y="272201"/>
              </a:lnTo>
              <a:lnTo>
                <a:pt x="285703" y="27220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83162" y="1686713"/>
        <a:ext cx="19730" cy="19730"/>
      </dsp:txXfrm>
    </dsp:sp>
    <dsp:sp modelId="{39AC5D21-1F51-42CF-9ED8-9801517BE4B4}">
      <dsp:nvSpPr>
        <dsp:cNvPr id="0" name=""/>
        <dsp:cNvSpPr/>
      </dsp:nvSpPr>
      <dsp:spPr>
        <a:xfrm>
          <a:off x="2150176" y="1288276"/>
          <a:ext cx="285703" cy="272201"/>
        </a:xfrm>
        <a:custGeom>
          <a:avLst/>
          <a:gdLst/>
          <a:ahLst/>
          <a:cxnLst/>
          <a:rect l="0" t="0" r="0" b="0"/>
          <a:pathLst>
            <a:path>
              <a:moveTo>
                <a:pt x="0" y="272201"/>
              </a:moveTo>
              <a:lnTo>
                <a:pt x="142851" y="272201"/>
              </a:lnTo>
              <a:lnTo>
                <a:pt x="142851" y="0"/>
              </a:lnTo>
              <a:lnTo>
                <a:pt x="285703"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83162" y="1414512"/>
        <a:ext cx="19730" cy="19730"/>
      </dsp:txXfrm>
    </dsp:sp>
    <dsp:sp modelId="{DE7ABA00-BD2A-4CB0-8ECE-36A913939378}">
      <dsp:nvSpPr>
        <dsp:cNvPr id="0" name=""/>
        <dsp:cNvSpPr/>
      </dsp:nvSpPr>
      <dsp:spPr>
        <a:xfrm>
          <a:off x="435957" y="1288276"/>
          <a:ext cx="285703" cy="272201"/>
        </a:xfrm>
        <a:custGeom>
          <a:avLst/>
          <a:gdLst/>
          <a:ahLst/>
          <a:cxnLst/>
          <a:rect l="0" t="0" r="0" b="0"/>
          <a:pathLst>
            <a:path>
              <a:moveTo>
                <a:pt x="0" y="0"/>
              </a:moveTo>
              <a:lnTo>
                <a:pt x="142851" y="0"/>
              </a:lnTo>
              <a:lnTo>
                <a:pt x="142851" y="272201"/>
              </a:lnTo>
              <a:lnTo>
                <a:pt x="285703" y="27220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8944" y="1414512"/>
        <a:ext cx="19730" cy="19730"/>
      </dsp:txXfrm>
    </dsp:sp>
    <dsp:sp modelId="{7918FC04-4888-47DF-A127-3AEEA08CDA34}">
      <dsp:nvSpPr>
        <dsp:cNvPr id="0" name=""/>
        <dsp:cNvSpPr/>
      </dsp:nvSpPr>
      <dsp:spPr>
        <a:xfrm>
          <a:off x="435957" y="1016074"/>
          <a:ext cx="285703" cy="272201"/>
        </a:xfrm>
        <a:custGeom>
          <a:avLst/>
          <a:gdLst/>
          <a:ahLst/>
          <a:cxnLst/>
          <a:rect l="0" t="0" r="0" b="0"/>
          <a:pathLst>
            <a:path>
              <a:moveTo>
                <a:pt x="0" y="272201"/>
              </a:moveTo>
              <a:lnTo>
                <a:pt x="142851" y="272201"/>
              </a:lnTo>
              <a:lnTo>
                <a:pt x="142851" y="0"/>
              </a:lnTo>
              <a:lnTo>
                <a:pt x="285703"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8944" y="1142310"/>
        <a:ext cx="19730" cy="19730"/>
      </dsp:txXfrm>
    </dsp:sp>
    <dsp:sp modelId="{0D5505ED-9409-4201-A1A3-32184C0795F6}">
      <dsp:nvSpPr>
        <dsp:cNvPr id="0" name=""/>
        <dsp:cNvSpPr/>
      </dsp:nvSpPr>
      <dsp:spPr>
        <a:xfrm>
          <a:off x="435957" y="471670"/>
          <a:ext cx="285703" cy="816605"/>
        </a:xfrm>
        <a:custGeom>
          <a:avLst/>
          <a:gdLst/>
          <a:ahLst/>
          <a:cxnLst/>
          <a:rect l="0" t="0" r="0" b="0"/>
          <a:pathLst>
            <a:path>
              <a:moveTo>
                <a:pt x="0" y="816605"/>
              </a:moveTo>
              <a:lnTo>
                <a:pt x="142851" y="816605"/>
              </a:lnTo>
              <a:lnTo>
                <a:pt x="142851" y="0"/>
              </a:lnTo>
              <a:lnTo>
                <a:pt x="285703"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7180" y="858345"/>
        <a:ext cx="43257" cy="43257"/>
      </dsp:txXfrm>
    </dsp:sp>
    <dsp:sp modelId="{D937EBB5-63A3-4851-AA7D-844578704D8C}">
      <dsp:nvSpPr>
        <dsp:cNvPr id="0" name=""/>
        <dsp:cNvSpPr/>
      </dsp:nvSpPr>
      <dsp:spPr>
        <a:xfrm rot="16200000">
          <a:off x="-927916" y="1070514"/>
          <a:ext cx="2292226" cy="4355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Requirements Types</a:t>
          </a:r>
        </a:p>
      </dsp:txBody>
      <dsp:txXfrm>
        <a:off x="-927916" y="1070514"/>
        <a:ext cx="2292226" cy="435523"/>
      </dsp:txXfrm>
    </dsp:sp>
    <dsp:sp modelId="{5F67F011-583D-42D2-A509-67A528AB5943}">
      <dsp:nvSpPr>
        <dsp:cNvPr id="0" name=""/>
        <dsp:cNvSpPr/>
      </dsp:nvSpPr>
      <dsp:spPr>
        <a:xfrm>
          <a:off x="721661" y="253909"/>
          <a:ext cx="1428515" cy="435523"/>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Business</a:t>
          </a:r>
        </a:p>
      </dsp:txBody>
      <dsp:txXfrm>
        <a:off x="721661" y="253909"/>
        <a:ext cx="1428515" cy="435523"/>
      </dsp:txXfrm>
    </dsp:sp>
    <dsp:sp modelId="{8FB023E9-D8AB-4A6D-BEB1-EF35297B44E9}">
      <dsp:nvSpPr>
        <dsp:cNvPr id="0" name=""/>
        <dsp:cNvSpPr/>
      </dsp:nvSpPr>
      <dsp:spPr>
        <a:xfrm>
          <a:off x="721661" y="798313"/>
          <a:ext cx="1428515" cy="435523"/>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Stakeholder</a:t>
          </a:r>
        </a:p>
      </dsp:txBody>
      <dsp:txXfrm>
        <a:off x="721661" y="798313"/>
        <a:ext cx="1428515" cy="435523"/>
      </dsp:txXfrm>
    </dsp:sp>
    <dsp:sp modelId="{FEBF62AE-0594-449A-9BE8-A0761BCADB72}">
      <dsp:nvSpPr>
        <dsp:cNvPr id="0" name=""/>
        <dsp:cNvSpPr/>
      </dsp:nvSpPr>
      <dsp:spPr>
        <a:xfrm>
          <a:off x="721661" y="1342716"/>
          <a:ext cx="1428515" cy="435523"/>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Solution</a:t>
          </a:r>
        </a:p>
      </dsp:txBody>
      <dsp:txXfrm>
        <a:off x="721661" y="1342716"/>
        <a:ext cx="1428515" cy="435523"/>
      </dsp:txXfrm>
    </dsp:sp>
    <dsp:sp modelId="{0543203C-1ABE-4CD4-9485-7513BEACD079}">
      <dsp:nvSpPr>
        <dsp:cNvPr id="0" name=""/>
        <dsp:cNvSpPr/>
      </dsp:nvSpPr>
      <dsp:spPr>
        <a:xfrm>
          <a:off x="2435879" y="1070514"/>
          <a:ext cx="1428515" cy="435523"/>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Functional</a:t>
          </a:r>
        </a:p>
      </dsp:txBody>
      <dsp:txXfrm>
        <a:off x="2435879" y="1070514"/>
        <a:ext cx="1428515" cy="435523"/>
      </dsp:txXfrm>
    </dsp:sp>
    <dsp:sp modelId="{0D6A4FED-4C48-41E7-90C1-BA2821AAA504}">
      <dsp:nvSpPr>
        <dsp:cNvPr id="0" name=""/>
        <dsp:cNvSpPr/>
      </dsp:nvSpPr>
      <dsp:spPr>
        <a:xfrm>
          <a:off x="2435879" y="1614918"/>
          <a:ext cx="1428515" cy="435523"/>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Non-Functional</a:t>
          </a:r>
        </a:p>
      </dsp:txBody>
      <dsp:txXfrm>
        <a:off x="2435879" y="1614918"/>
        <a:ext cx="1428515" cy="435523"/>
      </dsp:txXfrm>
    </dsp:sp>
    <dsp:sp modelId="{AA8DECA7-F5B2-4677-B112-CE2864F1B4EE}">
      <dsp:nvSpPr>
        <dsp:cNvPr id="0" name=""/>
        <dsp:cNvSpPr/>
      </dsp:nvSpPr>
      <dsp:spPr>
        <a:xfrm>
          <a:off x="721661" y="1887120"/>
          <a:ext cx="1428515" cy="435523"/>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Transition</a:t>
          </a:r>
        </a:p>
      </dsp:txBody>
      <dsp:txXfrm>
        <a:off x="721661" y="1887120"/>
        <a:ext cx="1428515" cy="4355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DF24D-380A-AE4A-9E2D-06FFA95824AA}">
      <dsp:nvSpPr>
        <dsp:cNvPr id="0" name=""/>
        <dsp:cNvSpPr/>
      </dsp:nvSpPr>
      <dsp:spPr>
        <a:xfrm>
          <a:off x="0" y="443079"/>
          <a:ext cx="7886700" cy="453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BE25B9-2076-4F44-9C44-DA8AFC82B667}">
      <dsp:nvSpPr>
        <dsp:cNvPr id="0" name=""/>
        <dsp:cNvSpPr/>
      </dsp:nvSpPr>
      <dsp:spPr>
        <a:xfrm>
          <a:off x="394335" y="177399"/>
          <a:ext cx="5520690"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00100">
            <a:lnSpc>
              <a:spcPct val="90000"/>
            </a:lnSpc>
            <a:spcBef>
              <a:spcPct val="0"/>
            </a:spcBef>
            <a:spcAft>
              <a:spcPct val="35000"/>
            </a:spcAft>
            <a:buNone/>
          </a:pPr>
          <a:r>
            <a:rPr lang="en-US" sz="1800" kern="1200" dirty="0"/>
            <a:t>Form into small groups or do individually.</a:t>
          </a:r>
        </a:p>
      </dsp:txBody>
      <dsp:txXfrm>
        <a:off x="420274" y="203338"/>
        <a:ext cx="5468812" cy="479482"/>
      </dsp:txXfrm>
    </dsp:sp>
    <dsp:sp modelId="{4C31E124-8123-F744-8487-F24637EAE708}">
      <dsp:nvSpPr>
        <dsp:cNvPr id="0" name=""/>
        <dsp:cNvSpPr/>
      </dsp:nvSpPr>
      <dsp:spPr>
        <a:xfrm>
          <a:off x="0" y="1259559"/>
          <a:ext cx="7886700" cy="2097899"/>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374904" rIns="612096" bIns="128016" numCol="1" spcCol="1270" anchor="t" anchorCtr="0">
          <a:noAutofit/>
        </a:bodyPr>
        <a:lstStyle/>
        <a:p>
          <a:pPr marL="171450" lvl="1" indent="-171450" algn="l" defTabSz="800100">
            <a:lnSpc>
              <a:spcPct val="90000"/>
            </a:lnSpc>
            <a:spcBef>
              <a:spcPct val="0"/>
            </a:spcBef>
            <a:spcAft>
              <a:spcPct val="15000"/>
            </a:spcAft>
            <a:buChar char="•"/>
          </a:pPr>
          <a:r>
            <a:rPr lang="en-US" sz="1800" i="1" kern="1200"/>
            <a:t>As a guest, I want to manage my reservations online, so that I can save time.</a:t>
          </a:r>
          <a:endParaRPr lang="en-US" sz="1800" kern="1200"/>
        </a:p>
        <a:p>
          <a:pPr marL="171450" lvl="1" indent="-171450" algn="l" defTabSz="800100">
            <a:lnSpc>
              <a:spcPct val="90000"/>
            </a:lnSpc>
            <a:spcBef>
              <a:spcPct val="0"/>
            </a:spcBef>
            <a:spcAft>
              <a:spcPct val="15000"/>
            </a:spcAft>
            <a:buChar char="•"/>
          </a:pPr>
          <a:r>
            <a:rPr lang="en-US" sz="1800" i="1" kern="1200"/>
            <a:t>As a shopper, I want to search for matching accessories, so that my outfits look complete.</a:t>
          </a:r>
          <a:endParaRPr lang="en-US" sz="1800" kern="1200"/>
        </a:p>
        <a:p>
          <a:pPr marL="171450" lvl="1" indent="-171450" algn="l" defTabSz="800100">
            <a:lnSpc>
              <a:spcPct val="90000"/>
            </a:lnSpc>
            <a:spcBef>
              <a:spcPct val="0"/>
            </a:spcBef>
            <a:spcAft>
              <a:spcPct val="15000"/>
            </a:spcAft>
            <a:buChar char="•"/>
          </a:pPr>
          <a:r>
            <a:rPr lang="en-US" sz="1800" i="1" kern="1200"/>
            <a:t>As a job seeker, I want to manage my resume, so that I always provide the most up to date data for prospective employers.</a:t>
          </a:r>
          <a:endParaRPr lang="en-US" sz="1800" kern="1200"/>
        </a:p>
      </dsp:txBody>
      <dsp:txXfrm>
        <a:off x="0" y="1259559"/>
        <a:ext cx="7886700" cy="2097899"/>
      </dsp:txXfrm>
    </dsp:sp>
    <dsp:sp modelId="{A67C1187-F35F-3F45-B0BB-306454B10822}">
      <dsp:nvSpPr>
        <dsp:cNvPr id="0" name=""/>
        <dsp:cNvSpPr/>
      </dsp:nvSpPr>
      <dsp:spPr>
        <a:xfrm>
          <a:off x="394335" y="993879"/>
          <a:ext cx="5520690"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00100">
            <a:lnSpc>
              <a:spcPct val="90000"/>
            </a:lnSpc>
            <a:spcBef>
              <a:spcPct val="0"/>
            </a:spcBef>
            <a:spcAft>
              <a:spcPct val="35000"/>
            </a:spcAft>
            <a:buNone/>
          </a:pPr>
          <a:r>
            <a:rPr lang="en-US" sz="1800" kern="1200"/>
            <a:t>Decompose the following epics:</a:t>
          </a:r>
        </a:p>
      </dsp:txBody>
      <dsp:txXfrm>
        <a:off x="420274" y="1019818"/>
        <a:ext cx="5468812" cy="479482"/>
      </dsp:txXfrm>
    </dsp:sp>
    <dsp:sp modelId="{30F7C2EB-482F-6145-9306-D165ABDC07A0}">
      <dsp:nvSpPr>
        <dsp:cNvPr id="0" name=""/>
        <dsp:cNvSpPr/>
      </dsp:nvSpPr>
      <dsp:spPr>
        <a:xfrm>
          <a:off x="0" y="3720339"/>
          <a:ext cx="7886700" cy="453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08337F-53DC-624C-A70C-744047E549D0}">
      <dsp:nvSpPr>
        <dsp:cNvPr id="0" name=""/>
        <dsp:cNvSpPr/>
      </dsp:nvSpPr>
      <dsp:spPr>
        <a:xfrm>
          <a:off x="394335" y="3454659"/>
          <a:ext cx="5520690"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00100">
            <a:lnSpc>
              <a:spcPct val="90000"/>
            </a:lnSpc>
            <a:spcBef>
              <a:spcPct val="0"/>
            </a:spcBef>
            <a:spcAft>
              <a:spcPct val="35000"/>
            </a:spcAft>
            <a:buNone/>
          </a:pPr>
          <a:r>
            <a:rPr lang="en-US" sz="1800" kern="1200"/>
            <a:t>Which strategies did you use to decompose the epics?</a:t>
          </a:r>
        </a:p>
      </dsp:txBody>
      <dsp:txXfrm>
        <a:off x="420274" y="3480598"/>
        <a:ext cx="5468812"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9FD19-9901-4EB2-A322-37DC595D269E}">
      <dsp:nvSpPr>
        <dsp:cNvPr id="0" name=""/>
        <dsp:cNvSpPr/>
      </dsp:nvSpPr>
      <dsp:spPr>
        <a:xfrm>
          <a:off x="4353" y="992806"/>
          <a:ext cx="1619398" cy="161939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Identify roles and actors</a:t>
          </a:r>
        </a:p>
      </dsp:txBody>
      <dsp:txXfrm>
        <a:off x="241508" y="1229961"/>
        <a:ext cx="1145088" cy="1145088"/>
      </dsp:txXfrm>
    </dsp:sp>
    <dsp:sp modelId="{24ED62DA-1BF2-40C1-9A91-F97F375AB971}">
      <dsp:nvSpPr>
        <dsp:cNvPr id="0" name=""/>
        <dsp:cNvSpPr/>
      </dsp:nvSpPr>
      <dsp:spPr>
        <a:xfrm rot="10800000">
          <a:off x="530657" y="2821310"/>
          <a:ext cx="566789" cy="443302"/>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F794F5-CA31-4EC2-9A3E-371772C92970}">
      <dsp:nvSpPr>
        <dsp:cNvPr id="0" name=""/>
        <dsp:cNvSpPr/>
      </dsp:nvSpPr>
      <dsp:spPr>
        <a:xfrm>
          <a:off x="273983" y="3448624"/>
          <a:ext cx="1080139" cy="108013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Develop personas for roles</a:t>
          </a:r>
        </a:p>
      </dsp:txBody>
      <dsp:txXfrm>
        <a:off x="432166" y="3606807"/>
        <a:ext cx="763773" cy="763773"/>
      </dsp:txXfrm>
    </dsp:sp>
    <dsp:sp modelId="{E2F7C342-C7F4-4C55-AEF6-060FC5D70526}">
      <dsp:nvSpPr>
        <dsp:cNvPr id="0" name=""/>
        <dsp:cNvSpPr/>
      </dsp:nvSpPr>
      <dsp:spPr>
        <a:xfrm rot="5400000">
          <a:off x="1757753" y="3767043"/>
          <a:ext cx="566789" cy="443302"/>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5F053E-314F-47FA-B26D-EBD57A46DB22}">
      <dsp:nvSpPr>
        <dsp:cNvPr id="0" name=""/>
        <dsp:cNvSpPr/>
      </dsp:nvSpPr>
      <dsp:spPr>
        <a:xfrm>
          <a:off x="2703081" y="3448624"/>
          <a:ext cx="1080139" cy="108013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Identify user stories for each persona</a:t>
          </a:r>
        </a:p>
      </dsp:txBody>
      <dsp:txXfrm>
        <a:off x="2861264" y="3606807"/>
        <a:ext cx="763773" cy="763773"/>
      </dsp:txXfrm>
    </dsp:sp>
    <dsp:sp modelId="{FC9495B1-5AFC-484A-ADF1-E8DA03534717}">
      <dsp:nvSpPr>
        <dsp:cNvPr id="0" name=""/>
        <dsp:cNvSpPr/>
      </dsp:nvSpPr>
      <dsp:spPr>
        <a:xfrm>
          <a:off x="2959756" y="2661402"/>
          <a:ext cx="566789" cy="443302"/>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38F9A7-6E44-4C73-9B88-420DD6F68457}">
      <dsp:nvSpPr>
        <dsp:cNvPr id="0" name=""/>
        <dsp:cNvSpPr/>
      </dsp:nvSpPr>
      <dsp:spPr>
        <a:xfrm>
          <a:off x="2703081" y="1262436"/>
          <a:ext cx="1080139" cy="108013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Write </a:t>
          </a:r>
          <a:r>
            <a:rPr lang="en-US" sz="1000" kern="1200" dirty="0" err="1"/>
            <a:t>INVESTed</a:t>
          </a:r>
          <a:r>
            <a:rPr lang="en-US" sz="1000" kern="1200" dirty="0"/>
            <a:t> stories with acceptance criteria</a:t>
          </a:r>
        </a:p>
      </dsp:txBody>
      <dsp:txXfrm>
        <a:off x="2861264" y="1420619"/>
        <a:ext cx="763773" cy="763773"/>
      </dsp:txXfrm>
    </dsp:sp>
    <dsp:sp modelId="{B1AE5746-986E-42AF-959D-E73FE88F1D29}">
      <dsp:nvSpPr>
        <dsp:cNvPr id="0" name=""/>
        <dsp:cNvSpPr/>
      </dsp:nvSpPr>
      <dsp:spPr>
        <a:xfrm rot="5400000">
          <a:off x="4186851" y="1580854"/>
          <a:ext cx="566789" cy="443302"/>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4E49AD-61D4-40AF-B5BB-7A20BFC06754}">
      <dsp:nvSpPr>
        <dsp:cNvPr id="0" name=""/>
        <dsp:cNvSpPr/>
      </dsp:nvSpPr>
      <dsp:spPr>
        <a:xfrm>
          <a:off x="5132179" y="1262436"/>
          <a:ext cx="1080139" cy="108013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Identify and decompose epics</a:t>
          </a:r>
        </a:p>
      </dsp:txBody>
      <dsp:txXfrm>
        <a:off x="5290362" y="1420619"/>
        <a:ext cx="763773" cy="763773"/>
      </dsp:txXfrm>
    </dsp:sp>
    <dsp:sp modelId="{6B0FABB1-14F1-4C75-A552-F6A07FE4A456}">
      <dsp:nvSpPr>
        <dsp:cNvPr id="0" name=""/>
        <dsp:cNvSpPr/>
      </dsp:nvSpPr>
      <dsp:spPr>
        <a:xfrm rot="10800000">
          <a:off x="5388854" y="2686495"/>
          <a:ext cx="566789" cy="443302"/>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ED7BF0-BA20-4D98-B411-D13E05160C9D}">
      <dsp:nvSpPr>
        <dsp:cNvPr id="0" name=""/>
        <dsp:cNvSpPr/>
      </dsp:nvSpPr>
      <dsp:spPr>
        <a:xfrm>
          <a:off x="5132179" y="3448624"/>
          <a:ext cx="1080139" cy="108013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Assign story points to size stories</a:t>
          </a:r>
        </a:p>
      </dsp:txBody>
      <dsp:txXfrm>
        <a:off x="5290362" y="3606807"/>
        <a:ext cx="763773" cy="763773"/>
      </dsp:txXfrm>
    </dsp:sp>
    <dsp:sp modelId="{F05607A7-BC1F-4E8E-95CB-A3B8ABA48239}">
      <dsp:nvSpPr>
        <dsp:cNvPr id="0" name=""/>
        <dsp:cNvSpPr/>
      </dsp:nvSpPr>
      <dsp:spPr>
        <a:xfrm rot="5400000">
          <a:off x="6481134" y="3767043"/>
          <a:ext cx="566789" cy="443302"/>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4E0F28-2382-4C59-A6E3-9EFAD239037F}">
      <dsp:nvSpPr>
        <dsp:cNvPr id="0" name=""/>
        <dsp:cNvSpPr/>
      </dsp:nvSpPr>
      <dsp:spPr>
        <a:xfrm>
          <a:off x="7291647" y="3178994"/>
          <a:ext cx="1619398" cy="161939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Organize stories into themes</a:t>
          </a:r>
        </a:p>
      </dsp:txBody>
      <dsp:txXfrm>
        <a:off x="7528802" y="3416149"/>
        <a:ext cx="1145088" cy="114508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7" name="Rectangle 5"/>
          <p:cNvSpPr>
            <a:spLocks noGrp="1" noChangeArrowheads="1"/>
          </p:cNvSpPr>
          <p:nvPr>
            <p:ph type="sldNum" sz="quarter" idx="3"/>
          </p:nvPr>
        </p:nvSpPr>
        <p:spPr bwMode="auto">
          <a:xfrm>
            <a:off x="5867400" y="9263063"/>
            <a:ext cx="960438" cy="319087"/>
          </a:xfrm>
          <a:prstGeom prst="rect">
            <a:avLst/>
          </a:prstGeom>
          <a:noFill/>
          <a:ln w="9525">
            <a:noFill/>
            <a:miter lim="800000"/>
            <a:headEnd/>
            <a:tailEnd/>
          </a:ln>
          <a:effectLst/>
        </p:spPr>
        <p:txBody>
          <a:bodyPr vert="horz" wrap="square" lIns="96700" tIns="48350" rIns="96700" bIns="48350" numCol="1" anchor="b" anchorCtr="0" compatLnSpc="1">
            <a:prstTxWarp prst="textNoShape">
              <a:avLst/>
            </a:prstTxWarp>
          </a:bodyPr>
          <a:lstStyle>
            <a:lvl1pPr algn="r" defTabSz="965200" eaLnBrk="1" hangingPunct="1">
              <a:defRPr sz="1100" smtClean="0">
                <a:latin typeface="Bookman Old Style" panose="02050604050505020204" pitchFamily="18" charset="0"/>
              </a:defRPr>
            </a:lvl1pPr>
          </a:lstStyle>
          <a:p>
            <a:pPr>
              <a:defRPr/>
            </a:pPr>
            <a:fld id="{28DC79BD-FF8C-421D-A69C-8627058AB2E3}" type="slidenum">
              <a:rPr lang="en-US"/>
              <a:pPr>
                <a:defRPr/>
              </a:pPr>
              <a:t>‹#›</a:t>
            </a:fld>
            <a:endParaRPr lang="en-US"/>
          </a:p>
        </p:txBody>
      </p:sp>
      <p:sp>
        <p:nvSpPr>
          <p:cNvPr id="66563" name="TextBox 5"/>
          <p:cNvSpPr txBox="1">
            <a:spLocks noChangeArrowheads="1"/>
          </p:cNvSpPr>
          <p:nvPr/>
        </p:nvSpPr>
        <p:spPr bwMode="auto">
          <a:xfrm>
            <a:off x="471488" y="9278938"/>
            <a:ext cx="5054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42" tIns="48221" rIns="96442" bIns="48221">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defRPr/>
            </a:pPr>
            <a:r>
              <a:rPr lang="en-US" sz="1100" dirty="0">
                <a:latin typeface="Bookman Old Style" pitchFamily="18" charset="0"/>
              </a:rPr>
              <a:t>© 2013 by Martin Schedlbauer, </a:t>
            </a:r>
            <a:r>
              <a:rPr lang="en-US" sz="1100" dirty="0" err="1">
                <a:latin typeface="Bookman Old Style" pitchFamily="18" charset="0"/>
              </a:rPr>
              <a:t>Ph.D</a:t>
            </a:r>
            <a:r>
              <a:rPr lang="en-US" sz="1100" dirty="0">
                <a:latin typeface="Bookman Old Style" pitchFamily="18" charset="0"/>
              </a:rPr>
              <a:t>                    </a:t>
            </a:r>
            <a:r>
              <a:rPr lang="en-US" sz="1100" i="1" dirty="0">
                <a:latin typeface="Bookman Old Style" pitchFamily="18" charset="0"/>
              </a:rPr>
              <a:t>martins@cathris.com</a:t>
            </a:r>
          </a:p>
        </p:txBody>
      </p:sp>
      <p:sp>
        <p:nvSpPr>
          <p:cNvPr id="66564" name="TextBox 6"/>
          <p:cNvSpPr txBox="1">
            <a:spLocks noChangeArrowheads="1"/>
          </p:cNvSpPr>
          <p:nvPr/>
        </p:nvSpPr>
        <p:spPr bwMode="auto">
          <a:xfrm>
            <a:off x="334963" y="146050"/>
            <a:ext cx="685641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42" tIns="48221" rIns="96442" bIns="48221">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eaLnBrk="1" hangingPunct="1">
              <a:defRPr/>
            </a:pPr>
            <a:r>
              <a:rPr lang="en-US" sz="1100" b="1" dirty="0">
                <a:latin typeface="Bookman Old Style" pitchFamily="18" charset="0"/>
                <a:ea typeface="+mn-ea"/>
              </a:rPr>
              <a:t>Using Personas to Define Better Requirements</a:t>
            </a:r>
            <a:r>
              <a:rPr lang="en-US" sz="1100" dirty="0">
                <a:latin typeface="Bookman Old Style" pitchFamily="18" charset="0"/>
                <a:ea typeface="+mn-ea"/>
              </a:rPr>
              <a:t>	      Business Analyst World Boston 2013</a:t>
            </a:r>
          </a:p>
        </p:txBody>
      </p:sp>
      <p:cxnSp>
        <p:nvCxnSpPr>
          <p:cNvPr id="9" name="Straight Connector 8"/>
          <p:cNvCxnSpPr/>
          <p:nvPr/>
        </p:nvCxnSpPr>
        <p:spPr>
          <a:xfrm>
            <a:off x="406400" y="417513"/>
            <a:ext cx="6502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6400" y="9263063"/>
            <a:ext cx="6502400" cy="15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3315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700" tIns="48350" rIns="96700" bIns="48350" numCol="1" anchor="t" anchorCtr="0" compatLnSpc="1">
            <a:prstTxWarp prst="textNoShape">
              <a:avLst/>
            </a:prstTxWarp>
          </a:bodyPr>
          <a:lstStyle>
            <a:lvl1pPr algn="l" defTabSz="966093" eaLnBrk="1" hangingPunct="1">
              <a:defRPr>
                <a:latin typeface="Arial" charset="0"/>
                <a:ea typeface="+mn-ea"/>
                <a:cs typeface="+mn-cs"/>
              </a:defRPr>
            </a:lvl1pPr>
          </a:lstStyle>
          <a:p>
            <a:pPr>
              <a:defRPr/>
            </a:pPr>
            <a:endParaRPr lang="en-US" altLang="en-US"/>
          </a:p>
        </p:txBody>
      </p:sp>
      <p:sp>
        <p:nvSpPr>
          <p:cNvPr id="119811"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700" tIns="48350" rIns="96700" bIns="48350" numCol="1" anchor="t" anchorCtr="0" compatLnSpc="1">
            <a:prstTxWarp prst="textNoShape">
              <a:avLst/>
            </a:prstTxWarp>
          </a:bodyPr>
          <a:lstStyle>
            <a:lvl1pPr algn="r" defTabSz="966093" eaLnBrk="1" hangingPunct="1">
              <a:defRPr>
                <a:latin typeface="Arial" charset="0"/>
                <a:ea typeface="+mn-ea"/>
                <a:cs typeface="+mn-cs"/>
              </a:defRPr>
            </a:lvl1pPr>
          </a:lstStyle>
          <a:p>
            <a:pPr>
              <a:defRPr/>
            </a:pPr>
            <a:endParaRPr lang="en-US" altLang="en-US"/>
          </a:p>
        </p:txBody>
      </p:sp>
      <p:sp>
        <p:nvSpPr>
          <p:cNvPr id="4100" name="Rectangle 4"/>
          <p:cNvSpPr>
            <a:spLocks noGrp="1" noRot="1" noChangeAspect="1" noChangeArrowheads="1" noTextEdit="1"/>
          </p:cNvSpPr>
          <p:nvPr>
            <p:ph type="sldImg" idx="2"/>
          </p:nvPr>
        </p:nvSpPr>
        <p:spPr bwMode="auto">
          <a:xfrm>
            <a:off x="1260475" y="720725"/>
            <a:ext cx="4799013"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3" name="Rectangle 5"/>
          <p:cNvSpPr>
            <a:spLocks noGrp="1" noChangeArrowheads="1"/>
          </p:cNvSpPr>
          <p:nvPr>
            <p:ph type="body" sz="quarter" idx="3"/>
          </p:nvPr>
        </p:nvSpPr>
        <p:spPr bwMode="auto">
          <a:xfrm>
            <a:off x="973138" y="4560888"/>
            <a:ext cx="5368925" cy="4319587"/>
          </a:xfrm>
          <a:prstGeom prst="rect">
            <a:avLst/>
          </a:prstGeom>
          <a:noFill/>
          <a:ln w="9525">
            <a:noFill/>
            <a:miter lim="800000"/>
            <a:headEnd/>
            <a:tailEnd/>
          </a:ln>
          <a:effectLst/>
        </p:spPr>
        <p:txBody>
          <a:bodyPr vert="horz" wrap="square" lIns="96700" tIns="48350" rIns="96700" bIns="4835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19814"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700" tIns="48350" rIns="96700" bIns="48350" numCol="1" anchor="b" anchorCtr="0" compatLnSpc="1">
            <a:prstTxWarp prst="textNoShape">
              <a:avLst/>
            </a:prstTxWarp>
          </a:bodyPr>
          <a:lstStyle>
            <a:lvl1pPr algn="l" defTabSz="966093" eaLnBrk="1" hangingPunct="1">
              <a:defRPr>
                <a:latin typeface="Arial" charset="0"/>
                <a:ea typeface="+mn-ea"/>
                <a:cs typeface="+mn-cs"/>
              </a:defRPr>
            </a:lvl1pPr>
          </a:lstStyle>
          <a:p>
            <a:pPr>
              <a:defRPr/>
            </a:pPr>
            <a:endParaRPr lang="en-US" altLang="en-US"/>
          </a:p>
        </p:txBody>
      </p:sp>
      <p:sp>
        <p:nvSpPr>
          <p:cNvPr id="119815"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700" tIns="48350" rIns="96700" bIns="48350" numCol="1" anchor="b" anchorCtr="0" compatLnSpc="1">
            <a:prstTxWarp prst="textNoShape">
              <a:avLst/>
            </a:prstTxWarp>
          </a:bodyPr>
          <a:lstStyle>
            <a:lvl1pPr algn="r" defTabSz="965200" eaLnBrk="1" hangingPunct="1">
              <a:defRPr smtClean="0"/>
            </a:lvl1pPr>
          </a:lstStyle>
          <a:p>
            <a:pPr>
              <a:defRPr/>
            </a:pPr>
            <a:fld id="{8A6858E1-7FB6-4362-985A-9B66B1D032D1}" type="slidenum">
              <a:rPr lang="en-US"/>
              <a:pPr>
                <a:defRPr/>
              </a:pPr>
              <a:t>‹#›</a:t>
            </a:fld>
            <a:endParaRPr lang="en-US"/>
          </a:p>
        </p:txBody>
      </p:sp>
    </p:spTree>
    <p:extLst>
      <p:ext uri="{BB962C8B-B14F-4D97-AF65-F5344CB8AC3E}">
        <p14:creationId xmlns:p14="http://schemas.microsoft.com/office/powerpoint/2010/main" val="22992177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 name="Header Placeholder 5"/>
          <p:cNvSpPr>
            <a:spLocks noGrp="1"/>
          </p:cNvSpPr>
          <p:nvPr>
            <p:ph type="hdr" sz="quarter"/>
          </p:nvPr>
        </p:nvSpPr>
        <p:spPr/>
        <p:txBody>
          <a:bodyPr/>
          <a:lstStyle/>
          <a:p>
            <a:pPr>
              <a:tabLst>
                <a:tab pos="6178550" algn="r"/>
              </a:tabLst>
              <a:defRPr/>
            </a:pPr>
            <a:r>
              <a:rPr lang="en-US"/>
              <a:t>MDP000 Course_Title	Module 0</a:t>
            </a:r>
            <a:endParaRPr lang="en-US" dirty="0"/>
          </a:p>
        </p:txBody>
      </p:sp>
      <p:sp>
        <p:nvSpPr>
          <p:cNvPr id="1024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52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52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52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52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t>0-</a:t>
            </a:r>
            <a:fld id="{CE0A699E-8D29-4259-BC55-F6E4B8E85CC1}" type="slidenum">
              <a:rPr lang="en-US" altLang="en-US"/>
              <a:pPr>
                <a:spcBef>
                  <a:spcPct val="0"/>
                </a:spcBef>
              </a:pPr>
              <a:t>2</a:t>
            </a:fld>
            <a:endParaRPr lang="en-US" altLang="en-US"/>
          </a:p>
        </p:txBody>
      </p:sp>
    </p:spTree>
    <p:extLst>
      <p:ext uri="{BB962C8B-B14F-4D97-AF65-F5344CB8AC3E}">
        <p14:creationId xmlns:p14="http://schemas.microsoft.com/office/powerpoint/2010/main" val="2871916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6" name="Header Placeholder 5"/>
          <p:cNvSpPr>
            <a:spLocks noGrp="1"/>
          </p:cNvSpPr>
          <p:nvPr>
            <p:ph type="hdr" sz="quarter" idx="13"/>
          </p:nvPr>
        </p:nvSpPr>
        <p:spPr/>
        <p:txBody>
          <a:bodyPr/>
          <a:lstStyle/>
          <a:p>
            <a:pPr>
              <a:tabLst>
                <a:tab pos="6178550" algn="r"/>
              </a:tabLst>
            </a:pPr>
            <a:r>
              <a:rPr lang="en-US"/>
              <a:t>MDP000 Course_Title	Module 0</a:t>
            </a:r>
            <a:endParaRPr lang="en-US" dirty="0"/>
          </a:p>
        </p:txBody>
      </p:sp>
      <p:sp>
        <p:nvSpPr>
          <p:cNvPr id="7" name="Slide Number Placeholder 6"/>
          <p:cNvSpPr>
            <a:spLocks noGrp="1"/>
          </p:cNvSpPr>
          <p:nvPr>
            <p:ph type="sldNum" sz="quarter" idx="14"/>
          </p:nvPr>
        </p:nvSpPr>
        <p:spPr/>
        <p:txBody>
          <a:bodyPr/>
          <a:lstStyle/>
          <a:p>
            <a:r>
              <a:rPr lang="en-US"/>
              <a:t>0-</a:t>
            </a:r>
            <a:fld id="{686CC34E-B92D-43C2-A321-18CE4298A15D}" type="slidenum">
              <a:rPr lang="en-US" smtClean="0"/>
              <a:pPr/>
              <a:t>24</a:t>
            </a:fld>
            <a:endParaRPr lang="en-US"/>
          </a:p>
        </p:txBody>
      </p:sp>
    </p:spTree>
    <p:extLst>
      <p:ext uri="{BB962C8B-B14F-4D97-AF65-F5344CB8AC3E}">
        <p14:creationId xmlns:p14="http://schemas.microsoft.com/office/powerpoint/2010/main" val="1229451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6" name="Header Placeholder 5"/>
          <p:cNvSpPr>
            <a:spLocks noGrp="1"/>
          </p:cNvSpPr>
          <p:nvPr>
            <p:ph type="hdr" sz="quarter" idx="13"/>
          </p:nvPr>
        </p:nvSpPr>
        <p:spPr/>
        <p:txBody>
          <a:bodyPr/>
          <a:lstStyle/>
          <a:p>
            <a:pPr>
              <a:tabLst>
                <a:tab pos="6178550" algn="r"/>
              </a:tabLst>
            </a:pPr>
            <a:r>
              <a:rPr lang="en-US"/>
              <a:t>MDP000 Course_Title	Module 0</a:t>
            </a:r>
            <a:endParaRPr lang="en-US" dirty="0"/>
          </a:p>
        </p:txBody>
      </p:sp>
      <p:sp>
        <p:nvSpPr>
          <p:cNvPr id="7" name="Slide Number Placeholder 6"/>
          <p:cNvSpPr>
            <a:spLocks noGrp="1"/>
          </p:cNvSpPr>
          <p:nvPr>
            <p:ph type="sldNum" sz="quarter" idx="14"/>
          </p:nvPr>
        </p:nvSpPr>
        <p:spPr/>
        <p:txBody>
          <a:bodyPr/>
          <a:lstStyle/>
          <a:p>
            <a:r>
              <a:rPr lang="en-US"/>
              <a:t>0-</a:t>
            </a:r>
            <a:fld id="{686CC34E-B92D-43C2-A321-18CE4298A15D}" type="slidenum">
              <a:rPr lang="en-US" smtClean="0"/>
              <a:pPr/>
              <a:t>27</a:t>
            </a:fld>
            <a:endParaRPr lang="en-US"/>
          </a:p>
        </p:txBody>
      </p:sp>
    </p:spTree>
    <p:extLst>
      <p:ext uri="{BB962C8B-B14F-4D97-AF65-F5344CB8AC3E}">
        <p14:creationId xmlns:p14="http://schemas.microsoft.com/office/powerpoint/2010/main" val="2283401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6" name="Header Placeholder 5"/>
          <p:cNvSpPr>
            <a:spLocks noGrp="1"/>
          </p:cNvSpPr>
          <p:nvPr>
            <p:ph type="hdr" sz="quarter" idx="13"/>
          </p:nvPr>
        </p:nvSpPr>
        <p:spPr/>
        <p:txBody>
          <a:bodyPr/>
          <a:lstStyle/>
          <a:p>
            <a:pPr>
              <a:tabLst>
                <a:tab pos="6178550" algn="r"/>
              </a:tabLst>
            </a:pPr>
            <a:r>
              <a:rPr lang="en-US"/>
              <a:t>MDP000 Course_Title	Module 0</a:t>
            </a:r>
            <a:endParaRPr lang="en-US" dirty="0"/>
          </a:p>
        </p:txBody>
      </p:sp>
      <p:sp>
        <p:nvSpPr>
          <p:cNvPr id="7" name="Slide Number Placeholder 6"/>
          <p:cNvSpPr>
            <a:spLocks noGrp="1"/>
          </p:cNvSpPr>
          <p:nvPr>
            <p:ph type="sldNum" sz="quarter" idx="14"/>
          </p:nvPr>
        </p:nvSpPr>
        <p:spPr/>
        <p:txBody>
          <a:bodyPr/>
          <a:lstStyle/>
          <a:p>
            <a:r>
              <a:rPr lang="en-US"/>
              <a:t>0-</a:t>
            </a:r>
            <a:fld id="{686CC34E-B92D-43C2-A321-18CE4298A15D}" type="slidenum">
              <a:rPr lang="en-US" smtClean="0"/>
              <a:pPr/>
              <a:t>3</a:t>
            </a:fld>
            <a:endParaRPr lang="en-US"/>
          </a:p>
        </p:txBody>
      </p:sp>
    </p:spTree>
    <p:extLst>
      <p:ext uri="{BB962C8B-B14F-4D97-AF65-F5344CB8AC3E}">
        <p14:creationId xmlns:p14="http://schemas.microsoft.com/office/powerpoint/2010/main" val="274094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6858E1-7FB6-4362-985A-9B66B1D032D1}" type="slidenum">
              <a:rPr lang="en-US" smtClean="0"/>
              <a:pPr>
                <a:defRPr/>
              </a:pPr>
              <a:t>5</a:t>
            </a:fld>
            <a:endParaRPr lang="en-US"/>
          </a:p>
        </p:txBody>
      </p:sp>
    </p:spTree>
    <p:extLst>
      <p:ext uri="{BB962C8B-B14F-4D97-AF65-F5344CB8AC3E}">
        <p14:creationId xmlns:p14="http://schemas.microsoft.com/office/powerpoint/2010/main" val="2306350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r>
              <a:rPr lang="en-US"/>
              <a:t>0-</a:t>
            </a:r>
            <a:fld id="{686CC34E-B92D-43C2-A321-18CE4298A15D}" type="slidenum">
              <a:rPr lang="en-US" smtClean="0"/>
              <a:pPr/>
              <a:t>6</a:t>
            </a:fld>
            <a:endParaRPr lang="en-US"/>
          </a:p>
        </p:txBody>
      </p:sp>
      <p:sp>
        <p:nvSpPr>
          <p:cNvPr id="5" name="Header Placeholder 4"/>
          <p:cNvSpPr>
            <a:spLocks noGrp="1"/>
          </p:cNvSpPr>
          <p:nvPr>
            <p:ph type="hdr" sz="quarter" idx="11"/>
          </p:nvPr>
        </p:nvSpPr>
        <p:spPr/>
        <p:txBody>
          <a:bodyPr/>
          <a:lstStyle/>
          <a:p>
            <a:pPr>
              <a:tabLst>
                <a:tab pos="6178550" algn="r"/>
              </a:tabLst>
            </a:pPr>
            <a:r>
              <a:rPr lang="en-US"/>
              <a:t>MDP000 Course_Title	Module 0</a:t>
            </a:r>
            <a:endParaRPr lang="en-US" dirty="0"/>
          </a:p>
        </p:txBody>
      </p:sp>
    </p:spTree>
    <p:extLst>
      <p:ext uri="{BB962C8B-B14F-4D97-AF65-F5344CB8AC3E}">
        <p14:creationId xmlns:p14="http://schemas.microsoft.com/office/powerpoint/2010/main" val="109384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6" name="Header Placeholder 5"/>
          <p:cNvSpPr>
            <a:spLocks noGrp="1"/>
          </p:cNvSpPr>
          <p:nvPr>
            <p:ph type="hdr" sz="quarter" idx="13"/>
          </p:nvPr>
        </p:nvSpPr>
        <p:spPr/>
        <p:txBody>
          <a:bodyPr/>
          <a:lstStyle/>
          <a:p>
            <a:pPr>
              <a:tabLst>
                <a:tab pos="6178550" algn="r"/>
              </a:tabLst>
            </a:pPr>
            <a:r>
              <a:rPr lang="en-US"/>
              <a:t>MDP000 Course_Title	Module 0</a:t>
            </a:r>
            <a:endParaRPr lang="en-US" dirty="0"/>
          </a:p>
        </p:txBody>
      </p:sp>
      <p:sp>
        <p:nvSpPr>
          <p:cNvPr id="7" name="Slide Number Placeholder 6"/>
          <p:cNvSpPr>
            <a:spLocks noGrp="1"/>
          </p:cNvSpPr>
          <p:nvPr>
            <p:ph type="sldNum" sz="quarter" idx="14"/>
          </p:nvPr>
        </p:nvSpPr>
        <p:spPr/>
        <p:txBody>
          <a:bodyPr/>
          <a:lstStyle/>
          <a:p>
            <a:r>
              <a:rPr lang="en-US"/>
              <a:t>0-</a:t>
            </a:r>
            <a:fld id="{686CC34E-B92D-43C2-A321-18CE4298A15D}" type="slidenum">
              <a:rPr lang="en-US" smtClean="0"/>
              <a:pPr/>
              <a:t>10</a:t>
            </a:fld>
            <a:endParaRPr lang="en-US"/>
          </a:p>
        </p:txBody>
      </p:sp>
    </p:spTree>
    <p:extLst>
      <p:ext uri="{BB962C8B-B14F-4D97-AF65-F5344CB8AC3E}">
        <p14:creationId xmlns:p14="http://schemas.microsoft.com/office/powerpoint/2010/main" val="105790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6" name="Header Placeholder 5"/>
          <p:cNvSpPr>
            <a:spLocks noGrp="1"/>
          </p:cNvSpPr>
          <p:nvPr>
            <p:ph type="hdr" sz="quarter" idx="13"/>
          </p:nvPr>
        </p:nvSpPr>
        <p:spPr/>
        <p:txBody>
          <a:bodyPr/>
          <a:lstStyle/>
          <a:p>
            <a:pPr>
              <a:tabLst>
                <a:tab pos="6178550" algn="r"/>
              </a:tabLst>
            </a:pPr>
            <a:r>
              <a:rPr lang="en-US"/>
              <a:t>MDP000 Course_Title	Module 0</a:t>
            </a:r>
            <a:endParaRPr lang="en-US" dirty="0"/>
          </a:p>
        </p:txBody>
      </p:sp>
      <p:sp>
        <p:nvSpPr>
          <p:cNvPr id="7" name="Slide Number Placeholder 6"/>
          <p:cNvSpPr>
            <a:spLocks noGrp="1"/>
          </p:cNvSpPr>
          <p:nvPr>
            <p:ph type="sldNum" sz="quarter" idx="14"/>
          </p:nvPr>
        </p:nvSpPr>
        <p:spPr/>
        <p:txBody>
          <a:bodyPr/>
          <a:lstStyle/>
          <a:p>
            <a:r>
              <a:rPr lang="en-US"/>
              <a:t>0-</a:t>
            </a:r>
            <a:fld id="{686CC34E-B92D-43C2-A321-18CE4298A15D}" type="slidenum">
              <a:rPr lang="en-US" smtClean="0"/>
              <a:pPr/>
              <a:t>15</a:t>
            </a:fld>
            <a:endParaRPr lang="en-US"/>
          </a:p>
        </p:txBody>
      </p:sp>
    </p:spTree>
    <p:extLst>
      <p:ext uri="{BB962C8B-B14F-4D97-AF65-F5344CB8AC3E}">
        <p14:creationId xmlns:p14="http://schemas.microsoft.com/office/powerpoint/2010/main" val="204016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r>
              <a:rPr lang="en-US"/>
              <a:t>0-</a:t>
            </a:r>
            <a:fld id="{686CC34E-B92D-43C2-A321-18CE4298A15D}" type="slidenum">
              <a:rPr lang="en-US" smtClean="0"/>
              <a:pPr/>
              <a:t>21</a:t>
            </a:fld>
            <a:endParaRPr lang="en-US"/>
          </a:p>
        </p:txBody>
      </p:sp>
      <p:sp>
        <p:nvSpPr>
          <p:cNvPr id="5" name="Header Placeholder 4"/>
          <p:cNvSpPr>
            <a:spLocks noGrp="1"/>
          </p:cNvSpPr>
          <p:nvPr>
            <p:ph type="hdr" sz="quarter" idx="11"/>
          </p:nvPr>
        </p:nvSpPr>
        <p:spPr/>
        <p:txBody>
          <a:bodyPr/>
          <a:lstStyle/>
          <a:p>
            <a:pPr>
              <a:tabLst>
                <a:tab pos="6178550" algn="r"/>
              </a:tabLst>
            </a:pPr>
            <a:r>
              <a:rPr lang="en-US"/>
              <a:t>MDP000 Course_Title	Module 0</a:t>
            </a:r>
            <a:endParaRPr lang="en-US" dirty="0"/>
          </a:p>
        </p:txBody>
      </p:sp>
    </p:spTree>
    <p:extLst>
      <p:ext uri="{BB962C8B-B14F-4D97-AF65-F5344CB8AC3E}">
        <p14:creationId xmlns:p14="http://schemas.microsoft.com/office/powerpoint/2010/main" val="1947930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r>
              <a:rPr lang="en-US"/>
              <a:t>0-</a:t>
            </a:r>
            <a:fld id="{686CC34E-B92D-43C2-A321-18CE4298A15D}" type="slidenum">
              <a:rPr lang="en-US" smtClean="0"/>
              <a:pPr/>
              <a:t>22</a:t>
            </a:fld>
            <a:endParaRPr lang="en-US"/>
          </a:p>
        </p:txBody>
      </p:sp>
      <p:sp>
        <p:nvSpPr>
          <p:cNvPr id="5" name="Header Placeholder 4"/>
          <p:cNvSpPr>
            <a:spLocks noGrp="1"/>
          </p:cNvSpPr>
          <p:nvPr>
            <p:ph type="hdr" sz="quarter" idx="11"/>
          </p:nvPr>
        </p:nvSpPr>
        <p:spPr/>
        <p:txBody>
          <a:bodyPr/>
          <a:lstStyle/>
          <a:p>
            <a:pPr>
              <a:tabLst>
                <a:tab pos="6178550" algn="r"/>
              </a:tabLst>
            </a:pPr>
            <a:r>
              <a:rPr lang="en-US"/>
              <a:t>MDP000 Course_Title	Module 0</a:t>
            </a:r>
            <a:endParaRPr lang="en-US" dirty="0"/>
          </a:p>
        </p:txBody>
      </p:sp>
    </p:spTree>
    <p:extLst>
      <p:ext uri="{BB962C8B-B14F-4D97-AF65-F5344CB8AC3E}">
        <p14:creationId xmlns:p14="http://schemas.microsoft.com/office/powerpoint/2010/main" val="2323763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r>
              <a:rPr lang="en-US"/>
              <a:t>0-</a:t>
            </a:r>
            <a:fld id="{686CC34E-B92D-43C2-A321-18CE4298A15D}" type="slidenum">
              <a:rPr lang="en-US" smtClean="0"/>
              <a:pPr/>
              <a:t>23</a:t>
            </a:fld>
            <a:endParaRPr lang="en-US"/>
          </a:p>
        </p:txBody>
      </p:sp>
      <p:sp>
        <p:nvSpPr>
          <p:cNvPr id="5" name="Header Placeholder 4"/>
          <p:cNvSpPr>
            <a:spLocks noGrp="1"/>
          </p:cNvSpPr>
          <p:nvPr>
            <p:ph type="hdr" sz="quarter" idx="11"/>
          </p:nvPr>
        </p:nvSpPr>
        <p:spPr/>
        <p:txBody>
          <a:bodyPr/>
          <a:lstStyle/>
          <a:p>
            <a:pPr>
              <a:tabLst>
                <a:tab pos="6178550" algn="r"/>
              </a:tabLst>
            </a:pPr>
            <a:r>
              <a:rPr lang="en-US"/>
              <a:t>MDP000 Course_Title	Module 0</a:t>
            </a:r>
            <a:endParaRPr lang="en-US" dirty="0"/>
          </a:p>
        </p:txBody>
      </p:sp>
    </p:spTree>
    <p:extLst>
      <p:ext uri="{BB962C8B-B14F-4D97-AF65-F5344CB8AC3E}">
        <p14:creationId xmlns:p14="http://schemas.microsoft.com/office/powerpoint/2010/main" val="3795400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FCB7B-024C-B06D-84A8-9C17F68686E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4B4513C-F804-873E-B4DD-B4F1916B360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C93D0B8-CFD9-3BF4-5D50-1F0D49800379}"/>
              </a:ext>
            </a:extLst>
          </p:cNvPr>
          <p:cNvSpPr>
            <a:spLocks noGrp="1"/>
          </p:cNvSpPr>
          <p:nvPr>
            <p:ph type="dt" sz="half" idx="10"/>
          </p:nvPr>
        </p:nvSpPr>
        <p:spPr/>
        <p:txBody>
          <a:bodyPr/>
          <a:lstStyle/>
          <a:p>
            <a:pPr>
              <a:defRPr/>
            </a:pPr>
            <a:r>
              <a:rPr lang="en-US"/>
              <a:t>U/X &amp; HCI</a:t>
            </a:r>
            <a:endParaRPr lang="en-US" dirty="0"/>
          </a:p>
        </p:txBody>
      </p:sp>
      <p:sp>
        <p:nvSpPr>
          <p:cNvPr id="5" name="Footer Placeholder 4">
            <a:extLst>
              <a:ext uri="{FF2B5EF4-FFF2-40B4-BE49-F238E27FC236}">
                <a16:creationId xmlns:a16="http://schemas.microsoft.com/office/drawing/2014/main" id="{26C1A320-A51C-5167-C112-CAC8D6CDC9E7}"/>
              </a:ext>
            </a:extLst>
          </p:cNvPr>
          <p:cNvSpPr>
            <a:spLocks noGrp="1"/>
          </p:cNvSpPr>
          <p:nvPr>
            <p:ph type="ftr" sz="quarter" idx="11"/>
          </p:nvPr>
        </p:nvSpPr>
        <p:spPr/>
        <p:txBody>
          <a:bodyPr/>
          <a:lstStyle/>
          <a:p>
            <a:pPr>
              <a:defRPr/>
            </a:pPr>
            <a:r>
              <a:rPr lang="en-US"/>
              <a:t>Defining Requirements with User Stories and Personas</a:t>
            </a:r>
            <a:endParaRPr lang="en-US" dirty="0"/>
          </a:p>
        </p:txBody>
      </p:sp>
      <p:sp>
        <p:nvSpPr>
          <p:cNvPr id="6" name="Slide Number Placeholder 5">
            <a:extLst>
              <a:ext uri="{FF2B5EF4-FFF2-40B4-BE49-F238E27FC236}">
                <a16:creationId xmlns:a16="http://schemas.microsoft.com/office/drawing/2014/main" id="{7F5E363B-2137-08E6-E20E-FCD9C68F5538}"/>
              </a:ext>
            </a:extLst>
          </p:cNvPr>
          <p:cNvSpPr>
            <a:spLocks noGrp="1"/>
          </p:cNvSpPr>
          <p:nvPr>
            <p:ph type="sldNum" sz="quarter" idx="12"/>
          </p:nvPr>
        </p:nvSpPr>
        <p:spPr/>
        <p:txBody>
          <a:bodyPr/>
          <a:lstStyle/>
          <a:p>
            <a:pPr>
              <a:defRPr/>
            </a:pPr>
            <a:fld id="{F9F0A783-8F6A-470E-AC5C-1DD838FE74B6}" type="slidenum">
              <a:rPr lang="en-US" smtClean="0"/>
              <a:pPr>
                <a:defRPr/>
              </a:pPr>
              <a:t>‹#›</a:t>
            </a:fld>
            <a:endParaRPr lang="en-US"/>
          </a:p>
        </p:txBody>
      </p:sp>
    </p:spTree>
    <p:extLst>
      <p:ext uri="{BB962C8B-B14F-4D97-AF65-F5344CB8AC3E}">
        <p14:creationId xmlns:p14="http://schemas.microsoft.com/office/powerpoint/2010/main" val="794441475"/>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5245D-BC9E-B1F1-2F92-2AEA903CED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D6CE80-A5EC-A3D2-928A-FF1A3B5A6E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459BF-84D0-83E4-29EA-6C0A1BBFD97E}"/>
              </a:ext>
            </a:extLst>
          </p:cNvPr>
          <p:cNvSpPr>
            <a:spLocks noGrp="1"/>
          </p:cNvSpPr>
          <p:nvPr>
            <p:ph type="dt" sz="half" idx="10"/>
          </p:nvPr>
        </p:nvSpPr>
        <p:spPr/>
        <p:txBody>
          <a:bodyPr/>
          <a:lstStyle/>
          <a:p>
            <a:pPr>
              <a:defRPr/>
            </a:pPr>
            <a:r>
              <a:rPr lang="en-US"/>
              <a:t>U/X &amp; HCI</a:t>
            </a:r>
            <a:endParaRPr lang="en-US" dirty="0"/>
          </a:p>
        </p:txBody>
      </p:sp>
      <p:sp>
        <p:nvSpPr>
          <p:cNvPr id="5" name="Footer Placeholder 4">
            <a:extLst>
              <a:ext uri="{FF2B5EF4-FFF2-40B4-BE49-F238E27FC236}">
                <a16:creationId xmlns:a16="http://schemas.microsoft.com/office/drawing/2014/main" id="{CE30E924-2B22-4D0A-5694-4E494BDC403F}"/>
              </a:ext>
            </a:extLst>
          </p:cNvPr>
          <p:cNvSpPr>
            <a:spLocks noGrp="1"/>
          </p:cNvSpPr>
          <p:nvPr>
            <p:ph type="ftr" sz="quarter" idx="11"/>
          </p:nvPr>
        </p:nvSpPr>
        <p:spPr/>
        <p:txBody>
          <a:bodyPr/>
          <a:lstStyle/>
          <a:p>
            <a:pPr>
              <a:defRPr/>
            </a:pPr>
            <a:r>
              <a:rPr lang="en-US"/>
              <a:t>Defining Requirements with User Stories and Personas</a:t>
            </a:r>
            <a:endParaRPr lang="en-US" dirty="0"/>
          </a:p>
        </p:txBody>
      </p:sp>
      <p:sp>
        <p:nvSpPr>
          <p:cNvPr id="6" name="Slide Number Placeholder 5">
            <a:extLst>
              <a:ext uri="{FF2B5EF4-FFF2-40B4-BE49-F238E27FC236}">
                <a16:creationId xmlns:a16="http://schemas.microsoft.com/office/drawing/2014/main" id="{9987C0C8-E866-F4E7-EBA1-A9B9C6190FCA}"/>
              </a:ext>
            </a:extLst>
          </p:cNvPr>
          <p:cNvSpPr>
            <a:spLocks noGrp="1"/>
          </p:cNvSpPr>
          <p:nvPr>
            <p:ph type="sldNum" sz="quarter" idx="12"/>
          </p:nvPr>
        </p:nvSpPr>
        <p:spPr/>
        <p:txBody>
          <a:bodyPr/>
          <a:lstStyle/>
          <a:p>
            <a:pPr>
              <a:defRPr/>
            </a:pPr>
            <a:fld id="{F9F0A783-8F6A-470E-AC5C-1DD838FE74B6}" type="slidenum">
              <a:rPr lang="en-US" smtClean="0"/>
              <a:pPr>
                <a:defRPr/>
              </a:pPr>
              <a:t>‹#›</a:t>
            </a:fld>
            <a:endParaRPr lang="en-US"/>
          </a:p>
        </p:txBody>
      </p:sp>
    </p:spTree>
    <p:extLst>
      <p:ext uri="{BB962C8B-B14F-4D97-AF65-F5344CB8AC3E}">
        <p14:creationId xmlns:p14="http://schemas.microsoft.com/office/powerpoint/2010/main" val="32436989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2FF6BF-2761-3D3C-D495-64E6E976C40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8ED100-82D2-8F81-127B-B7286483903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F729F-C81B-224D-B902-021AF282D3C2}"/>
              </a:ext>
            </a:extLst>
          </p:cNvPr>
          <p:cNvSpPr>
            <a:spLocks noGrp="1"/>
          </p:cNvSpPr>
          <p:nvPr>
            <p:ph type="dt" sz="half" idx="10"/>
          </p:nvPr>
        </p:nvSpPr>
        <p:spPr/>
        <p:txBody>
          <a:bodyPr/>
          <a:lstStyle/>
          <a:p>
            <a:pPr>
              <a:defRPr/>
            </a:pPr>
            <a:r>
              <a:rPr lang="en-US"/>
              <a:t>U/X &amp; HCI</a:t>
            </a:r>
            <a:endParaRPr lang="en-US" dirty="0"/>
          </a:p>
        </p:txBody>
      </p:sp>
      <p:sp>
        <p:nvSpPr>
          <p:cNvPr id="5" name="Footer Placeholder 4">
            <a:extLst>
              <a:ext uri="{FF2B5EF4-FFF2-40B4-BE49-F238E27FC236}">
                <a16:creationId xmlns:a16="http://schemas.microsoft.com/office/drawing/2014/main" id="{028DF6FD-A61C-96F8-283D-97141CE976DE}"/>
              </a:ext>
            </a:extLst>
          </p:cNvPr>
          <p:cNvSpPr>
            <a:spLocks noGrp="1"/>
          </p:cNvSpPr>
          <p:nvPr>
            <p:ph type="ftr" sz="quarter" idx="11"/>
          </p:nvPr>
        </p:nvSpPr>
        <p:spPr/>
        <p:txBody>
          <a:bodyPr/>
          <a:lstStyle/>
          <a:p>
            <a:pPr>
              <a:defRPr/>
            </a:pPr>
            <a:r>
              <a:rPr lang="en-US"/>
              <a:t>Defining Requirements with User Stories and Personas</a:t>
            </a:r>
            <a:endParaRPr lang="en-US" dirty="0"/>
          </a:p>
        </p:txBody>
      </p:sp>
      <p:sp>
        <p:nvSpPr>
          <p:cNvPr id="6" name="Slide Number Placeholder 5">
            <a:extLst>
              <a:ext uri="{FF2B5EF4-FFF2-40B4-BE49-F238E27FC236}">
                <a16:creationId xmlns:a16="http://schemas.microsoft.com/office/drawing/2014/main" id="{91787F07-A1AA-6799-D3ED-55A52351950C}"/>
              </a:ext>
            </a:extLst>
          </p:cNvPr>
          <p:cNvSpPr>
            <a:spLocks noGrp="1"/>
          </p:cNvSpPr>
          <p:nvPr>
            <p:ph type="sldNum" sz="quarter" idx="12"/>
          </p:nvPr>
        </p:nvSpPr>
        <p:spPr/>
        <p:txBody>
          <a:bodyPr/>
          <a:lstStyle/>
          <a:p>
            <a:pPr>
              <a:defRPr/>
            </a:pPr>
            <a:fld id="{F9F0A783-8F6A-470E-AC5C-1DD838FE74B6}" type="slidenum">
              <a:rPr lang="en-US" smtClean="0"/>
              <a:pPr>
                <a:defRPr/>
              </a:pPr>
              <a:t>‹#›</a:t>
            </a:fld>
            <a:endParaRPr lang="en-US"/>
          </a:p>
        </p:txBody>
      </p:sp>
    </p:spTree>
    <p:extLst>
      <p:ext uri="{BB962C8B-B14F-4D97-AF65-F5344CB8AC3E}">
        <p14:creationId xmlns:p14="http://schemas.microsoft.com/office/powerpoint/2010/main" val="72993513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with Breadcrumb">
    <p:spTree>
      <p:nvGrpSpPr>
        <p:cNvPr id="1" name=""/>
        <p:cNvGrpSpPr/>
        <p:nvPr/>
      </p:nvGrpSpPr>
      <p:grpSpPr>
        <a:xfrm>
          <a:off x="0" y="0"/>
          <a:ext cx="0" cy="0"/>
          <a:chOff x="0" y="0"/>
          <a:chExt cx="0" cy="0"/>
        </a:xfrm>
      </p:grpSpPr>
      <p:sp>
        <p:nvSpPr>
          <p:cNvPr id="2" name="Title 1"/>
          <p:cNvSpPr>
            <a:spLocks noGrp="1"/>
          </p:cNvSpPr>
          <p:nvPr>
            <p:ph type="title"/>
          </p:nvPr>
        </p:nvSpPr>
        <p:spPr>
          <a:xfrm>
            <a:off x="84840" y="310988"/>
            <a:ext cx="9067800" cy="422278"/>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1"/>
          <p:cNvSpPr>
            <a:spLocks noGrp="1"/>
          </p:cNvSpPr>
          <p:nvPr>
            <p:ph type="body" sz="quarter" idx="13"/>
          </p:nvPr>
        </p:nvSpPr>
        <p:spPr>
          <a:xfrm>
            <a:off x="102120" y="0"/>
            <a:ext cx="7010400" cy="345375"/>
          </a:xfrm>
        </p:spPr>
        <p:txBody>
          <a:bodyPr anchor="b">
            <a:normAutofit/>
          </a:bodyPr>
          <a:lstStyle>
            <a:lvl1pPr>
              <a:defRPr sz="1400" b="1">
                <a:solidFill>
                  <a:schemeClr val="bg1">
                    <a:alpha val="70000"/>
                  </a:schemeClr>
                </a:solidFill>
              </a:defRPr>
            </a:lvl1pPr>
          </a:lstStyle>
          <a:p>
            <a:pPr lvl="0"/>
            <a:r>
              <a:rPr lang="en-US"/>
              <a:t>Click to edit Master text styles</a:t>
            </a:r>
          </a:p>
        </p:txBody>
      </p:sp>
      <p:sp>
        <p:nvSpPr>
          <p:cNvPr id="6" name="Slide Number Placeholder 5"/>
          <p:cNvSpPr>
            <a:spLocks noGrp="1"/>
          </p:cNvSpPr>
          <p:nvPr>
            <p:ph type="sldNum" sz="quarter" idx="14"/>
          </p:nvPr>
        </p:nvSpPr>
        <p:spPr/>
        <p:txBody>
          <a:bodyPr/>
          <a:lstStyle>
            <a:lvl1pPr>
              <a:defRPr smtClean="0"/>
            </a:lvl1pPr>
          </a:lstStyle>
          <a:p>
            <a:pPr>
              <a:defRPr/>
            </a:pPr>
            <a:r>
              <a:rPr lang="en-US"/>
              <a:t>0-</a:t>
            </a:r>
            <a:fld id="{F87D1EE8-0F06-4C87-9D47-4CFED94DCAA1}" type="slidenum">
              <a:rPr lang="en-US"/>
              <a:pPr>
                <a:defRPr/>
              </a:pPr>
              <a:t>‹#›</a:t>
            </a:fld>
            <a:endParaRPr lang="en-US"/>
          </a:p>
        </p:txBody>
      </p:sp>
    </p:spTree>
    <p:extLst>
      <p:ext uri="{BB962C8B-B14F-4D97-AF65-F5344CB8AC3E}">
        <p14:creationId xmlns:p14="http://schemas.microsoft.com/office/powerpoint/2010/main" val="258664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EECC-B2F1-D59C-84F1-F79895C8D6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A7C68F-E74B-6D7C-706A-D96F1C9514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00F885-92CB-3608-F431-B7111BC6F6A1}"/>
              </a:ext>
            </a:extLst>
          </p:cNvPr>
          <p:cNvSpPr>
            <a:spLocks noGrp="1"/>
          </p:cNvSpPr>
          <p:nvPr>
            <p:ph type="dt" sz="half" idx="10"/>
          </p:nvPr>
        </p:nvSpPr>
        <p:spPr/>
        <p:txBody>
          <a:bodyPr/>
          <a:lstStyle/>
          <a:p>
            <a:pPr>
              <a:defRPr/>
            </a:pPr>
            <a:r>
              <a:rPr lang="en-US"/>
              <a:t>U/X &amp; HCI</a:t>
            </a:r>
            <a:endParaRPr lang="en-US" dirty="0"/>
          </a:p>
        </p:txBody>
      </p:sp>
      <p:sp>
        <p:nvSpPr>
          <p:cNvPr id="5" name="Footer Placeholder 4">
            <a:extLst>
              <a:ext uri="{FF2B5EF4-FFF2-40B4-BE49-F238E27FC236}">
                <a16:creationId xmlns:a16="http://schemas.microsoft.com/office/drawing/2014/main" id="{BF6EBA58-5304-C5B6-E894-86BD7B41D09E}"/>
              </a:ext>
            </a:extLst>
          </p:cNvPr>
          <p:cNvSpPr>
            <a:spLocks noGrp="1"/>
          </p:cNvSpPr>
          <p:nvPr>
            <p:ph type="ftr" sz="quarter" idx="11"/>
          </p:nvPr>
        </p:nvSpPr>
        <p:spPr/>
        <p:txBody>
          <a:bodyPr/>
          <a:lstStyle/>
          <a:p>
            <a:pPr>
              <a:defRPr/>
            </a:pPr>
            <a:r>
              <a:rPr lang="en-US"/>
              <a:t>Defining Requirements with User Stories and Personas</a:t>
            </a:r>
            <a:endParaRPr lang="en-US" dirty="0"/>
          </a:p>
        </p:txBody>
      </p:sp>
      <p:sp>
        <p:nvSpPr>
          <p:cNvPr id="6" name="Slide Number Placeholder 5">
            <a:extLst>
              <a:ext uri="{FF2B5EF4-FFF2-40B4-BE49-F238E27FC236}">
                <a16:creationId xmlns:a16="http://schemas.microsoft.com/office/drawing/2014/main" id="{2F5D1247-7BCA-BB60-28B8-7A92AF1AE4C8}"/>
              </a:ext>
            </a:extLst>
          </p:cNvPr>
          <p:cNvSpPr>
            <a:spLocks noGrp="1"/>
          </p:cNvSpPr>
          <p:nvPr>
            <p:ph type="sldNum" sz="quarter" idx="12"/>
          </p:nvPr>
        </p:nvSpPr>
        <p:spPr/>
        <p:txBody>
          <a:bodyPr/>
          <a:lstStyle/>
          <a:p>
            <a:pPr>
              <a:defRPr/>
            </a:pPr>
            <a:fld id="{ECF26443-1318-4EF2-BC57-060F0B245896}" type="slidenum">
              <a:rPr lang="en-US" smtClean="0"/>
              <a:pPr>
                <a:defRPr/>
              </a:pPr>
              <a:t>‹#›</a:t>
            </a:fld>
            <a:endParaRPr lang="en-US"/>
          </a:p>
        </p:txBody>
      </p:sp>
    </p:spTree>
    <p:extLst>
      <p:ext uri="{BB962C8B-B14F-4D97-AF65-F5344CB8AC3E}">
        <p14:creationId xmlns:p14="http://schemas.microsoft.com/office/powerpoint/2010/main" val="237589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5170-C43B-6EDE-8255-045DF4C43BA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9F3CABE-A4B7-A255-45E1-1AFEA596108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0FBDF2-676D-10EF-05DE-B81E254F0CD4}"/>
              </a:ext>
            </a:extLst>
          </p:cNvPr>
          <p:cNvSpPr>
            <a:spLocks noGrp="1"/>
          </p:cNvSpPr>
          <p:nvPr>
            <p:ph type="dt" sz="half" idx="10"/>
          </p:nvPr>
        </p:nvSpPr>
        <p:spPr/>
        <p:txBody>
          <a:bodyPr/>
          <a:lstStyle/>
          <a:p>
            <a:fld id="{4B278714-66F7-E542-B1E1-36DE8E7FEA33}" type="datetimeFigureOut">
              <a:rPr lang="en-US" smtClean="0"/>
              <a:t>5/28/23</a:t>
            </a:fld>
            <a:endParaRPr lang="en-US"/>
          </a:p>
        </p:txBody>
      </p:sp>
      <p:sp>
        <p:nvSpPr>
          <p:cNvPr id="5" name="Footer Placeholder 4">
            <a:extLst>
              <a:ext uri="{FF2B5EF4-FFF2-40B4-BE49-F238E27FC236}">
                <a16:creationId xmlns:a16="http://schemas.microsoft.com/office/drawing/2014/main" id="{EB68389A-75A7-5536-9C9F-3AB895854B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3E2BE-A14F-A46E-5193-0777BFFA337A}"/>
              </a:ext>
            </a:extLst>
          </p:cNvPr>
          <p:cNvSpPr>
            <a:spLocks noGrp="1"/>
          </p:cNvSpPr>
          <p:nvPr>
            <p:ph type="sldNum" sz="quarter" idx="12"/>
          </p:nvPr>
        </p:nvSpPr>
        <p:spPr/>
        <p:txBody>
          <a:bodyPr/>
          <a:lstStyle/>
          <a:p>
            <a:fld id="{D5086013-0849-C048-9607-4C2F02BBAEB7}" type="slidenum">
              <a:rPr lang="en-US" smtClean="0"/>
              <a:t>‹#›</a:t>
            </a:fld>
            <a:endParaRPr lang="en-US"/>
          </a:p>
        </p:txBody>
      </p:sp>
    </p:spTree>
    <p:extLst>
      <p:ext uri="{BB962C8B-B14F-4D97-AF65-F5344CB8AC3E}">
        <p14:creationId xmlns:p14="http://schemas.microsoft.com/office/powerpoint/2010/main" val="728639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9CF45-54FC-C88C-0459-97B764874F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B027A1-0EAF-71EF-AB8C-6385E841B74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416FD6-C8E5-33EF-7234-B5CB3BD7C7E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EC2B86-615B-CA6D-9758-F8E36BD4B63E}"/>
              </a:ext>
            </a:extLst>
          </p:cNvPr>
          <p:cNvSpPr>
            <a:spLocks noGrp="1"/>
          </p:cNvSpPr>
          <p:nvPr>
            <p:ph type="dt" sz="half" idx="10"/>
          </p:nvPr>
        </p:nvSpPr>
        <p:spPr/>
        <p:txBody>
          <a:bodyPr/>
          <a:lstStyle/>
          <a:p>
            <a:pPr>
              <a:defRPr/>
            </a:pPr>
            <a:r>
              <a:rPr lang="en-US"/>
              <a:t>U/X &amp; HCI</a:t>
            </a:r>
            <a:endParaRPr lang="en-US" dirty="0"/>
          </a:p>
        </p:txBody>
      </p:sp>
      <p:sp>
        <p:nvSpPr>
          <p:cNvPr id="6" name="Footer Placeholder 5">
            <a:extLst>
              <a:ext uri="{FF2B5EF4-FFF2-40B4-BE49-F238E27FC236}">
                <a16:creationId xmlns:a16="http://schemas.microsoft.com/office/drawing/2014/main" id="{6E810356-4FCA-010D-494F-CFB44289DA60}"/>
              </a:ext>
            </a:extLst>
          </p:cNvPr>
          <p:cNvSpPr>
            <a:spLocks noGrp="1"/>
          </p:cNvSpPr>
          <p:nvPr>
            <p:ph type="ftr" sz="quarter" idx="11"/>
          </p:nvPr>
        </p:nvSpPr>
        <p:spPr/>
        <p:txBody>
          <a:bodyPr/>
          <a:lstStyle/>
          <a:p>
            <a:pPr>
              <a:defRPr/>
            </a:pPr>
            <a:r>
              <a:rPr lang="en-US"/>
              <a:t>Defining Requirements with User Stories and Personas</a:t>
            </a:r>
            <a:endParaRPr lang="en-US" dirty="0"/>
          </a:p>
        </p:txBody>
      </p:sp>
      <p:sp>
        <p:nvSpPr>
          <p:cNvPr id="7" name="Slide Number Placeholder 6">
            <a:extLst>
              <a:ext uri="{FF2B5EF4-FFF2-40B4-BE49-F238E27FC236}">
                <a16:creationId xmlns:a16="http://schemas.microsoft.com/office/drawing/2014/main" id="{06968DCF-8EFB-D70F-87CD-C14EE740643A}"/>
              </a:ext>
            </a:extLst>
          </p:cNvPr>
          <p:cNvSpPr>
            <a:spLocks noGrp="1"/>
          </p:cNvSpPr>
          <p:nvPr>
            <p:ph type="sldNum" sz="quarter" idx="12"/>
          </p:nvPr>
        </p:nvSpPr>
        <p:spPr/>
        <p:txBody>
          <a:bodyPr/>
          <a:lstStyle/>
          <a:p>
            <a:pPr>
              <a:defRPr/>
            </a:pPr>
            <a:fld id="{75EFA76E-8AD4-4409-AB37-F82ADBB67974}" type="slidenum">
              <a:rPr lang="en-US" smtClean="0"/>
              <a:pPr>
                <a:defRPr/>
              </a:pPr>
              <a:t>‹#›</a:t>
            </a:fld>
            <a:endParaRPr lang="en-US"/>
          </a:p>
        </p:txBody>
      </p:sp>
    </p:spTree>
    <p:extLst>
      <p:ext uri="{BB962C8B-B14F-4D97-AF65-F5344CB8AC3E}">
        <p14:creationId xmlns:p14="http://schemas.microsoft.com/office/powerpoint/2010/main" val="554655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7247-AE96-6E62-86A7-FD48ADE1B75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9E117C-CEE1-58CE-9B3E-1C826BDB2E3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E21E740-1F4D-FF1E-B503-89AB0E6FB89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526723-F11B-D962-26C4-AFC250E419C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D78ECD7-409B-E374-8256-91C3D9F9A78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DAFA5C-E5AC-B2C7-BC18-B736855A2C76}"/>
              </a:ext>
            </a:extLst>
          </p:cNvPr>
          <p:cNvSpPr>
            <a:spLocks noGrp="1"/>
          </p:cNvSpPr>
          <p:nvPr>
            <p:ph type="dt" sz="half" idx="10"/>
          </p:nvPr>
        </p:nvSpPr>
        <p:spPr/>
        <p:txBody>
          <a:bodyPr/>
          <a:lstStyle/>
          <a:p>
            <a:pPr>
              <a:defRPr/>
            </a:pPr>
            <a:r>
              <a:rPr lang="en-US"/>
              <a:t>U/X &amp; HCI</a:t>
            </a:r>
            <a:endParaRPr lang="en-US" dirty="0"/>
          </a:p>
        </p:txBody>
      </p:sp>
      <p:sp>
        <p:nvSpPr>
          <p:cNvPr id="8" name="Footer Placeholder 7">
            <a:extLst>
              <a:ext uri="{FF2B5EF4-FFF2-40B4-BE49-F238E27FC236}">
                <a16:creationId xmlns:a16="http://schemas.microsoft.com/office/drawing/2014/main" id="{E0A0D125-1C91-13E1-7631-42D18C8F46A9}"/>
              </a:ext>
            </a:extLst>
          </p:cNvPr>
          <p:cNvSpPr>
            <a:spLocks noGrp="1"/>
          </p:cNvSpPr>
          <p:nvPr>
            <p:ph type="ftr" sz="quarter" idx="11"/>
          </p:nvPr>
        </p:nvSpPr>
        <p:spPr/>
        <p:txBody>
          <a:bodyPr/>
          <a:lstStyle/>
          <a:p>
            <a:pPr>
              <a:defRPr/>
            </a:pPr>
            <a:r>
              <a:rPr lang="en-US"/>
              <a:t>Defining Requirements with User Stories and Personas</a:t>
            </a:r>
            <a:endParaRPr lang="en-US" dirty="0"/>
          </a:p>
        </p:txBody>
      </p:sp>
      <p:sp>
        <p:nvSpPr>
          <p:cNvPr id="9" name="Slide Number Placeholder 8">
            <a:extLst>
              <a:ext uri="{FF2B5EF4-FFF2-40B4-BE49-F238E27FC236}">
                <a16:creationId xmlns:a16="http://schemas.microsoft.com/office/drawing/2014/main" id="{9EB4A012-FF97-E70F-3C7A-A87026DA0FC1}"/>
              </a:ext>
            </a:extLst>
          </p:cNvPr>
          <p:cNvSpPr>
            <a:spLocks noGrp="1"/>
          </p:cNvSpPr>
          <p:nvPr>
            <p:ph type="sldNum" sz="quarter" idx="12"/>
          </p:nvPr>
        </p:nvSpPr>
        <p:spPr/>
        <p:txBody>
          <a:bodyPr/>
          <a:lstStyle/>
          <a:p>
            <a:pPr>
              <a:defRPr/>
            </a:pPr>
            <a:fld id="{F9F0A783-8F6A-470E-AC5C-1DD838FE74B6}" type="slidenum">
              <a:rPr lang="en-US" smtClean="0"/>
              <a:pPr>
                <a:defRPr/>
              </a:pPr>
              <a:t>‹#›</a:t>
            </a:fld>
            <a:endParaRPr lang="en-US"/>
          </a:p>
        </p:txBody>
      </p:sp>
    </p:spTree>
    <p:extLst>
      <p:ext uri="{BB962C8B-B14F-4D97-AF65-F5344CB8AC3E}">
        <p14:creationId xmlns:p14="http://schemas.microsoft.com/office/powerpoint/2010/main" val="233684179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D168-4ED0-AE3A-D4B0-B52153D71E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8024B0-2010-B7F2-3F42-F640B1EC28DF}"/>
              </a:ext>
            </a:extLst>
          </p:cNvPr>
          <p:cNvSpPr>
            <a:spLocks noGrp="1"/>
          </p:cNvSpPr>
          <p:nvPr>
            <p:ph type="dt" sz="half" idx="10"/>
          </p:nvPr>
        </p:nvSpPr>
        <p:spPr/>
        <p:txBody>
          <a:bodyPr/>
          <a:lstStyle/>
          <a:p>
            <a:pPr>
              <a:defRPr/>
            </a:pPr>
            <a:r>
              <a:rPr lang="en-US"/>
              <a:t>U/X &amp; HCI</a:t>
            </a:r>
            <a:endParaRPr lang="en-US" dirty="0"/>
          </a:p>
        </p:txBody>
      </p:sp>
      <p:sp>
        <p:nvSpPr>
          <p:cNvPr id="4" name="Footer Placeholder 3">
            <a:extLst>
              <a:ext uri="{FF2B5EF4-FFF2-40B4-BE49-F238E27FC236}">
                <a16:creationId xmlns:a16="http://schemas.microsoft.com/office/drawing/2014/main" id="{F97D454C-161D-64C6-15E5-258AB96DE070}"/>
              </a:ext>
            </a:extLst>
          </p:cNvPr>
          <p:cNvSpPr>
            <a:spLocks noGrp="1"/>
          </p:cNvSpPr>
          <p:nvPr>
            <p:ph type="ftr" sz="quarter" idx="11"/>
          </p:nvPr>
        </p:nvSpPr>
        <p:spPr/>
        <p:txBody>
          <a:bodyPr/>
          <a:lstStyle/>
          <a:p>
            <a:pPr>
              <a:defRPr/>
            </a:pPr>
            <a:r>
              <a:rPr lang="en-US"/>
              <a:t>Defining Requirements with User Stories and Personas</a:t>
            </a:r>
            <a:endParaRPr lang="en-US" dirty="0"/>
          </a:p>
        </p:txBody>
      </p:sp>
      <p:sp>
        <p:nvSpPr>
          <p:cNvPr id="5" name="Slide Number Placeholder 4">
            <a:extLst>
              <a:ext uri="{FF2B5EF4-FFF2-40B4-BE49-F238E27FC236}">
                <a16:creationId xmlns:a16="http://schemas.microsoft.com/office/drawing/2014/main" id="{F7FD0946-188F-9993-F844-57B2FCB03B69}"/>
              </a:ext>
            </a:extLst>
          </p:cNvPr>
          <p:cNvSpPr>
            <a:spLocks noGrp="1"/>
          </p:cNvSpPr>
          <p:nvPr>
            <p:ph type="sldNum" sz="quarter" idx="12"/>
          </p:nvPr>
        </p:nvSpPr>
        <p:spPr/>
        <p:txBody>
          <a:bodyPr/>
          <a:lstStyle/>
          <a:p>
            <a:pPr>
              <a:defRPr/>
            </a:pPr>
            <a:fld id="{1763EF31-D61C-40CC-B3B0-4BE0AC57A02B}" type="slidenum">
              <a:rPr lang="en-US" smtClean="0"/>
              <a:pPr>
                <a:defRPr/>
              </a:pPr>
              <a:t>‹#›</a:t>
            </a:fld>
            <a:endParaRPr lang="en-US"/>
          </a:p>
        </p:txBody>
      </p:sp>
    </p:spTree>
    <p:extLst>
      <p:ext uri="{BB962C8B-B14F-4D97-AF65-F5344CB8AC3E}">
        <p14:creationId xmlns:p14="http://schemas.microsoft.com/office/powerpoint/2010/main" val="240152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CD08C2-3229-CCC2-BEF5-AB4083759A94}"/>
              </a:ext>
            </a:extLst>
          </p:cNvPr>
          <p:cNvSpPr>
            <a:spLocks noGrp="1"/>
          </p:cNvSpPr>
          <p:nvPr>
            <p:ph type="dt" sz="half" idx="10"/>
          </p:nvPr>
        </p:nvSpPr>
        <p:spPr/>
        <p:txBody>
          <a:bodyPr/>
          <a:lstStyle/>
          <a:p>
            <a:pPr>
              <a:defRPr/>
            </a:pPr>
            <a:r>
              <a:rPr lang="en-US"/>
              <a:t>U/X &amp; HCI</a:t>
            </a:r>
            <a:endParaRPr lang="en-US" dirty="0"/>
          </a:p>
        </p:txBody>
      </p:sp>
      <p:sp>
        <p:nvSpPr>
          <p:cNvPr id="3" name="Footer Placeholder 2">
            <a:extLst>
              <a:ext uri="{FF2B5EF4-FFF2-40B4-BE49-F238E27FC236}">
                <a16:creationId xmlns:a16="http://schemas.microsoft.com/office/drawing/2014/main" id="{DD3F07B2-867C-0BF7-5A09-6DA513588BF6}"/>
              </a:ext>
            </a:extLst>
          </p:cNvPr>
          <p:cNvSpPr>
            <a:spLocks noGrp="1"/>
          </p:cNvSpPr>
          <p:nvPr>
            <p:ph type="ftr" sz="quarter" idx="11"/>
          </p:nvPr>
        </p:nvSpPr>
        <p:spPr/>
        <p:txBody>
          <a:bodyPr/>
          <a:lstStyle/>
          <a:p>
            <a:pPr>
              <a:defRPr/>
            </a:pPr>
            <a:r>
              <a:rPr lang="en-US"/>
              <a:t>Defining Requirements with User Stories and Personas</a:t>
            </a:r>
            <a:endParaRPr lang="en-US" dirty="0"/>
          </a:p>
        </p:txBody>
      </p:sp>
      <p:sp>
        <p:nvSpPr>
          <p:cNvPr id="4" name="Slide Number Placeholder 3">
            <a:extLst>
              <a:ext uri="{FF2B5EF4-FFF2-40B4-BE49-F238E27FC236}">
                <a16:creationId xmlns:a16="http://schemas.microsoft.com/office/drawing/2014/main" id="{A7BD0CD6-C8FD-D4C0-577F-698264DBCF3C}"/>
              </a:ext>
            </a:extLst>
          </p:cNvPr>
          <p:cNvSpPr>
            <a:spLocks noGrp="1"/>
          </p:cNvSpPr>
          <p:nvPr>
            <p:ph type="sldNum" sz="quarter" idx="12"/>
          </p:nvPr>
        </p:nvSpPr>
        <p:spPr/>
        <p:txBody>
          <a:bodyPr/>
          <a:lstStyle/>
          <a:p>
            <a:pPr>
              <a:defRPr/>
            </a:pPr>
            <a:fld id="{F9F0A783-8F6A-470E-AC5C-1DD838FE74B6}" type="slidenum">
              <a:rPr lang="en-US" smtClean="0"/>
              <a:pPr>
                <a:defRPr/>
              </a:pPr>
              <a:t>‹#›</a:t>
            </a:fld>
            <a:endParaRPr lang="en-US"/>
          </a:p>
        </p:txBody>
      </p:sp>
    </p:spTree>
    <p:extLst>
      <p:ext uri="{BB962C8B-B14F-4D97-AF65-F5344CB8AC3E}">
        <p14:creationId xmlns:p14="http://schemas.microsoft.com/office/powerpoint/2010/main" val="4053981285"/>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DB7F-EE7B-504C-0AF4-218D3B39B62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C597776-612E-69B7-FB1A-9A1650BB323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C9A3EB-EF2F-4D53-BB9F-F5E02B6582C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41CF81F-A5F7-D466-88F0-8DAF45003015}"/>
              </a:ext>
            </a:extLst>
          </p:cNvPr>
          <p:cNvSpPr>
            <a:spLocks noGrp="1"/>
          </p:cNvSpPr>
          <p:nvPr>
            <p:ph type="dt" sz="half" idx="10"/>
          </p:nvPr>
        </p:nvSpPr>
        <p:spPr/>
        <p:txBody>
          <a:bodyPr/>
          <a:lstStyle/>
          <a:p>
            <a:pPr>
              <a:defRPr/>
            </a:pPr>
            <a:r>
              <a:rPr lang="en-US"/>
              <a:t>U/X &amp; HCI</a:t>
            </a:r>
            <a:endParaRPr lang="en-US" dirty="0"/>
          </a:p>
        </p:txBody>
      </p:sp>
      <p:sp>
        <p:nvSpPr>
          <p:cNvPr id="6" name="Footer Placeholder 5">
            <a:extLst>
              <a:ext uri="{FF2B5EF4-FFF2-40B4-BE49-F238E27FC236}">
                <a16:creationId xmlns:a16="http://schemas.microsoft.com/office/drawing/2014/main" id="{01D19664-D6B0-4EFB-1A24-2DA9AE9D1D91}"/>
              </a:ext>
            </a:extLst>
          </p:cNvPr>
          <p:cNvSpPr>
            <a:spLocks noGrp="1"/>
          </p:cNvSpPr>
          <p:nvPr>
            <p:ph type="ftr" sz="quarter" idx="11"/>
          </p:nvPr>
        </p:nvSpPr>
        <p:spPr/>
        <p:txBody>
          <a:bodyPr/>
          <a:lstStyle/>
          <a:p>
            <a:pPr>
              <a:defRPr/>
            </a:pPr>
            <a:r>
              <a:rPr lang="en-US"/>
              <a:t>Defining Requirements with User Stories and Personas</a:t>
            </a:r>
            <a:endParaRPr lang="en-US" dirty="0"/>
          </a:p>
        </p:txBody>
      </p:sp>
      <p:sp>
        <p:nvSpPr>
          <p:cNvPr id="7" name="Slide Number Placeholder 6">
            <a:extLst>
              <a:ext uri="{FF2B5EF4-FFF2-40B4-BE49-F238E27FC236}">
                <a16:creationId xmlns:a16="http://schemas.microsoft.com/office/drawing/2014/main" id="{58CA9F46-6FF3-B2C9-DBD5-EE8BB2FF8727}"/>
              </a:ext>
            </a:extLst>
          </p:cNvPr>
          <p:cNvSpPr>
            <a:spLocks noGrp="1"/>
          </p:cNvSpPr>
          <p:nvPr>
            <p:ph type="sldNum" sz="quarter" idx="12"/>
          </p:nvPr>
        </p:nvSpPr>
        <p:spPr/>
        <p:txBody>
          <a:bodyPr/>
          <a:lstStyle/>
          <a:p>
            <a:pPr>
              <a:defRPr/>
            </a:pPr>
            <a:fld id="{F9F0A783-8F6A-470E-AC5C-1DD838FE74B6}" type="slidenum">
              <a:rPr lang="en-US" smtClean="0"/>
              <a:pPr>
                <a:defRPr/>
              </a:pPr>
              <a:t>‹#›</a:t>
            </a:fld>
            <a:endParaRPr lang="en-US"/>
          </a:p>
        </p:txBody>
      </p:sp>
    </p:spTree>
    <p:extLst>
      <p:ext uri="{BB962C8B-B14F-4D97-AF65-F5344CB8AC3E}">
        <p14:creationId xmlns:p14="http://schemas.microsoft.com/office/powerpoint/2010/main" val="2831693638"/>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EDAB5-C292-1162-C8CB-FE219E1AA48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5697039-6693-CFFD-FFD5-71517BE81E1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57D8A24-7BD0-E250-D7F4-F3944ACF885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4E43629-E515-BC04-724D-D6BC664DDB2C}"/>
              </a:ext>
            </a:extLst>
          </p:cNvPr>
          <p:cNvSpPr>
            <a:spLocks noGrp="1"/>
          </p:cNvSpPr>
          <p:nvPr>
            <p:ph type="dt" sz="half" idx="10"/>
          </p:nvPr>
        </p:nvSpPr>
        <p:spPr/>
        <p:txBody>
          <a:bodyPr/>
          <a:lstStyle/>
          <a:p>
            <a:pPr>
              <a:defRPr/>
            </a:pPr>
            <a:r>
              <a:rPr lang="en-US"/>
              <a:t>U/X &amp; HCI</a:t>
            </a:r>
            <a:endParaRPr lang="en-US" dirty="0"/>
          </a:p>
        </p:txBody>
      </p:sp>
      <p:sp>
        <p:nvSpPr>
          <p:cNvPr id="6" name="Footer Placeholder 5">
            <a:extLst>
              <a:ext uri="{FF2B5EF4-FFF2-40B4-BE49-F238E27FC236}">
                <a16:creationId xmlns:a16="http://schemas.microsoft.com/office/drawing/2014/main" id="{8B2B0765-80FB-3085-3FDA-2A7761D061DF}"/>
              </a:ext>
            </a:extLst>
          </p:cNvPr>
          <p:cNvSpPr>
            <a:spLocks noGrp="1"/>
          </p:cNvSpPr>
          <p:nvPr>
            <p:ph type="ftr" sz="quarter" idx="11"/>
          </p:nvPr>
        </p:nvSpPr>
        <p:spPr/>
        <p:txBody>
          <a:bodyPr/>
          <a:lstStyle/>
          <a:p>
            <a:pPr>
              <a:defRPr/>
            </a:pPr>
            <a:r>
              <a:rPr lang="en-US"/>
              <a:t>Defining Requirements with User Stories and Personas</a:t>
            </a:r>
            <a:endParaRPr lang="en-US" dirty="0"/>
          </a:p>
        </p:txBody>
      </p:sp>
      <p:sp>
        <p:nvSpPr>
          <p:cNvPr id="7" name="Slide Number Placeholder 6">
            <a:extLst>
              <a:ext uri="{FF2B5EF4-FFF2-40B4-BE49-F238E27FC236}">
                <a16:creationId xmlns:a16="http://schemas.microsoft.com/office/drawing/2014/main" id="{E99AE70A-1451-B914-5FE6-01F3EC21C697}"/>
              </a:ext>
            </a:extLst>
          </p:cNvPr>
          <p:cNvSpPr>
            <a:spLocks noGrp="1"/>
          </p:cNvSpPr>
          <p:nvPr>
            <p:ph type="sldNum" sz="quarter" idx="12"/>
          </p:nvPr>
        </p:nvSpPr>
        <p:spPr/>
        <p:txBody>
          <a:bodyPr/>
          <a:lstStyle/>
          <a:p>
            <a:pPr>
              <a:defRPr/>
            </a:pPr>
            <a:fld id="{F9F0A783-8F6A-470E-AC5C-1DD838FE74B6}" type="slidenum">
              <a:rPr lang="en-US" smtClean="0"/>
              <a:pPr>
                <a:defRPr/>
              </a:pPr>
              <a:t>‹#›</a:t>
            </a:fld>
            <a:endParaRPr lang="en-US"/>
          </a:p>
        </p:txBody>
      </p:sp>
    </p:spTree>
    <p:extLst>
      <p:ext uri="{BB962C8B-B14F-4D97-AF65-F5344CB8AC3E}">
        <p14:creationId xmlns:p14="http://schemas.microsoft.com/office/powerpoint/2010/main" val="3477604501"/>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A79DA-C2A3-BB8D-4871-E22BEDAA791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A36D68-1C62-3A25-AC4C-A4E2A40341E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E58B5B-3E74-E461-139C-74FF64A43E0D}"/>
              </a:ext>
            </a:extLst>
          </p:cNvPr>
          <p:cNvSpPr>
            <a:spLocks noGrp="1"/>
          </p:cNvSpPr>
          <p:nvPr>
            <p:ph type="dt" sz="half" idx="2"/>
          </p:nvPr>
        </p:nvSpPr>
        <p:spPr>
          <a:xfrm>
            <a:off x="615398" y="6446837"/>
            <a:ext cx="75620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U/X &amp; HCI</a:t>
            </a:r>
            <a:endParaRPr lang="en-US" dirty="0"/>
          </a:p>
        </p:txBody>
      </p:sp>
      <p:sp>
        <p:nvSpPr>
          <p:cNvPr id="5" name="Footer Placeholder 4">
            <a:extLst>
              <a:ext uri="{FF2B5EF4-FFF2-40B4-BE49-F238E27FC236}">
                <a16:creationId xmlns:a16="http://schemas.microsoft.com/office/drawing/2014/main" id="{43C5C430-A5A0-B2A5-47CC-CF14894C58A2}"/>
              </a:ext>
            </a:extLst>
          </p:cNvPr>
          <p:cNvSpPr>
            <a:spLocks noGrp="1"/>
          </p:cNvSpPr>
          <p:nvPr>
            <p:ph type="ftr" sz="quarter" idx="3"/>
          </p:nvPr>
        </p:nvSpPr>
        <p:spPr>
          <a:xfrm>
            <a:off x="2854655" y="6650689"/>
            <a:ext cx="3086100" cy="18736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Defining Requirements with User Stories and Personas</a:t>
            </a:r>
            <a:endParaRPr lang="en-US" dirty="0"/>
          </a:p>
        </p:txBody>
      </p:sp>
      <p:sp>
        <p:nvSpPr>
          <p:cNvPr id="6" name="Slide Number Placeholder 5">
            <a:extLst>
              <a:ext uri="{FF2B5EF4-FFF2-40B4-BE49-F238E27FC236}">
                <a16:creationId xmlns:a16="http://schemas.microsoft.com/office/drawing/2014/main" id="{E731C0E0-5966-88FC-FCB6-32CDADDD4F20}"/>
              </a:ext>
            </a:extLst>
          </p:cNvPr>
          <p:cNvSpPr>
            <a:spLocks noGrp="1"/>
          </p:cNvSpPr>
          <p:nvPr>
            <p:ph type="sldNum" sz="quarter" idx="4"/>
          </p:nvPr>
        </p:nvSpPr>
        <p:spPr>
          <a:xfrm>
            <a:off x="7423811" y="6542572"/>
            <a:ext cx="612471"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9F0A783-8F6A-470E-AC5C-1DD838FE74B6}" type="slidenum">
              <a:rPr lang="en-US" smtClean="0"/>
              <a:pPr>
                <a:defRPr/>
              </a:pPr>
              <a:t>‹#›</a:t>
            </a:fld>
            <a:endParaRPr lang="en-US"/>
          </a:p>
        </p:txBody>
      </p:sp>
      <p:cxnSp>
        <p:nvCxnSpPr>
          <p:cNvPr id="7" name="Straight Connector 6">
            <a:extLst>
              <a:ext uri="{FF2B5EF4-FFF2-40B4-BE49-F238E27FC236}">
                <a16:creationId xmlns:a16="http://schemas.microsoft.com/office/drawing/2014/main" id="{E925BE4B-2CA6-0555-C59B-149FCDE5CAB0}"/>
              </a:ext>
            </a:extLst>
          </p:cNvPr>
          <p:cNvCxnSpPr/>
          <p:nvPr userDrawn="1"/>
        </p:nvCxnSpPr>
        <p:spPr>
          <a:xfrm>
            <a:off x="1219200" y="6629400"/>
            <a:ext cx="685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2A7624F-D483-016C-4C2D-A82C51946C8B}"/>
              </a:ext>
              <a:ext uri="{C183D7F6-B498-43B3-948B-1728B52AA6E4}">
                <adec:decorative xmlns:adec="http://schemas.microsoft.com/office/drawing/2017/decorative" val="1"/>
              </a:ext>
            </a:extLst>
          </p:cNvPr>
          <p:cNvPicPr>
            <a:picLocks noChangeAspect="1"/>
          </p:cNvPicPr>
          <p:nvPr userDrawn="1"/>
        </p:nvPicPr>
        <p:blipFill>
          <a:blip r:embed="rId14">
            <a:alphaModFix amt="35000"/>
            <a:extLst>
              <a:ext uri="{28A0092B-C50C-407E-A947-70E740481C1C}">
                <a14:useLocalDpi xmlns:a14="http://schemas.microsoft.com/office/drawing/2010/main" val="0"/>
              </a:ext>
            </a:extLst>
          </a:blip>
          <a:stretch>
            <a:fillRect/>
          </a:stretch>
        </p:blipFill>
        <p:spPr>
          <a:xfrm>
            <a:off x="8452512" y="6457666"/>
            <a:ext cx="495764" cy="386046"/>
          </a:xfrm>
          <a:prstGeom prst="rect">
            <a:avLst/>
          </a:prstGeom>
        </p:spPr>
      </p:pic>
    </p:spTree>
    <p:extLst>
      <p:ext uri="{BB962C8B-B14F-4D97-AF65-F5344CB8AC3E}">
        <p14:creationId xmlns:p14="http://schemas.microsoft.com/office/powerpoint/2010/main" val="344895942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2" name="Rectangle 615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4" name="Freeform: Shape 615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6" name="Rectangle 615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8" name="Rectangle 615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0" name="Freeform: Shape 615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62" name="Isosceles Triangle 616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4" name="Isosceles Triangle 616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423645" y="2653225"/>
            <a:ext cx="6273299" cy="1131457"/>
          </a:xfrm>
        </p:spPr>
        <p:txBody>
          <a:bodyPr>
            <a:noAutofit/>
          </a:bodyPr>
          <a:lstStyle/>
          <a:p>
            <a:pPr defTabSz="672084">
              <a:lnSpc>
                <a:spcPct val="100000"/>
              </a:lnSpc>
              <a:defRPr/>
            </a:pPr>
            <a:r>
              <a:rPr lang="en-US" sz="3200" dirty="0">
                <a:solidFill>
                  <a:schemeClr val="tx2">
                    <a:satMod val="130000"/>
                  </a:schemeClr>
                </a:solidFill>
                <a:latin typeface="Cambria" pitchFamily="18" charset="0"/>
              </a:rPr>
              <a:t>User Stories for Interaction Design</a:t>
            </a:r>
            <a:endParaRPr lang="en-US" sz="5400" i="1" dirty="0">
              <a:solidFill>
                <a:schemeClr val="tx2">
                  <a:satMod val="130000"/>
                </a:schemeClr>
              </a:solidFill>
              <a:latin typeface="Cambria" pitchFamily="18" charset="0"/>
              <a:ea typeface="+mj-ea"/>
            </a:endParaRPr>
          </a:p>
        </p:txBody>
      </p:sp>
      <p:sp>
        <p:nvSpPr>
          <p:cNvPr id="6147" name="TextBox 3"/>
          <p:cNvSpPr txBox="1">
            <a:spLocks noChangeArrowheads="1"/>
          </p:cNvSpPr>
          <p:nvPr/>
        </p:nvSpPr>
        <p:spPr bwMode="auto">
          <a:xfrm>
            <a:off x="1447217" y="6511649"/>
            <a:ext cx="41153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defTabSz="896112">
              <a:spcBef>
                <a:spcPct val="0"/>
              </a:spcBef>
              <a:spcAft>
                <a:spcPts val="600"/>
              </a:spcAft>
              <a:buClrTx/>
              <a:buSzTx/>
              <a:buNone/>
            </a:pPr>
            <a:r>
              <a:rPr lang="en-US" altLang="en-US" sz="700" kern="1200" dirty="0">
                <a:solidFill>
                  <a:schemeClr val="bg1">
                    <a:lumMod val="85000"/>
                  </a:schemeClr>
                </a:solidFill>
                <a:latin typeface="Arial" panose="020B0604020202020204" pitchFamily="34" charset="0"/>
              </a:rPr>
              <a:t>Copyright © 2013-2023 by The Cathris Group, Ars Doceo, and Martin Schedlbauer. </a:t>
            </a:r>
            <a:br>
              <a:rPr lang="en-US" altLang="en-US" sz="700" kern="1200" dirty="0">
                <a:solidFill>
                  <a:schemeClr val="bg1">
                    <a:lumMod val="85000"/>
                  </a:schemeClr>
                </a:solidFill>
                <a:latin typeface="Arial" panose="020B0604020202020204" pitchFamily="34" charset="0"/>
              </a:rPr>
            </a:br>
            <a:r>
              <a:rPr lang="en-US" altLang="en-US" sz="700" kern="1200" dirty="0">
                <a:solidFill>
                  <a:schemeClr val="bg1">
                    <a:lumMod val="85000"/>
                  </a:schemeClr>
                </a:solidFill>
                <a:latin typeface="Arial" panose="020B0604020202020204" pitchFamily="34" charset="0"/>
              </a:rPr>
              <a:t>All Rights Reserved. Do Not Duplicate or Distribute Without Written Consent of the Author.</a:t>
            </a:r>
            <a:endParaRPr lang="en-US" altLang="en-US" sz="700" dirty="0">
              <a:solidFill>
                <a:schemeClr val="bg1">
                  <a:lumMod val="85000"/>
                </a:schemeClr>
              </a:solidFill>
              <a:latin typeface="Arial" panose="020B0604020202020204" pitchFamily="34" charset="0"/>
            </a:endParaRPr>
          </a:p>
        </p:txBody>
      </p:sp>
      <p:sp>
        <p:nvSpPr>
          <p:cNvPr id="2" name="Rectangle 1"/>
          <p:cNvSpPr/>
          <p:nvPr/>
        </p:nvSpPr>
        <p:spPr>
          <a:xfrm>
            <a:off x="1447217" y="4162319"/>
            <a:ext cx="3266535" cy="651845"/>
          </a:xfrm>
          <a:prstGeom prst="rect">
            <a:avLst/>
          </a:prstGeom>
        </p:spPr>
        <p:txBody>
          <a:bodyPr wrap="none">
            <a:spAutoFit/>
          </a:bodyPr>
          <a:lstStyle/>
          <a:p>
            <a:pPr defTabSz="896112">
              <a:spcAft>
                <a:spcPts val="600"/>
              </a:spcAft>
              <a:defRPr/>
            </a:pPr>
            <a:r>
              <a:rPr lang="en-US" sz="1568" b="1" i="1" kern="1200">
                <a:solidFill>
                  <a:schemeClr val="tx1">
                    <a:lumMod val="50000"/>
                    <a:lumOff val="50000"/>
                  </a:schemeClr>
                </a:solidFill>
                <a:latin typeface="Cambria" pitchFamily="18" charset="0"/>
                <a:ea typeface="+mn-ea"/>
                <a:cs typeface="Arial" charset="0"/>
              </a:rPr>
              <a:t>Martin Schedlbauer, PhD</a:t>
            </a:r>
          </a:p>
          <a:p>
            <a:pPr defTabSz="896112">
              <a:spcAft>
                <a:spcPts val="600"/>
              </a:spcAft>
              <a:defRPr/>
            </a:pPr>
            <a:r>
              <a:rPr lang="en-US" sz="1568" b="1" i="1" kern="1200">
                <a:solidFill>
                  <a:schemeClr val="tx1">
                    <a:lumMod val="50000"/>
                    <a:lumOff val="50000"/>
                  </a:schemeClr>
                </a:solidFill>
                <a:latin typeface="Cambria" pitchFamily="18" charset="0"/>
                <a:ea typeface="+mn-ea"/>
                <a:cs typeface="Arial" charset="0"/>
              </a:rPr>
              <a:t>m.schedlbauer@northeastern.edu</a:t>
            </a:r>
            <a:endParaRPr lang="en-US" sz="1600" b="1">
              <a:solidFill>
                <a:schemeClr val="tx1">
                  <a:lumMod val="50000"/>
                  <a:lumOff val="50000"/>
                </a:schemeClr>
              </a:solidFill>
              <a:latin typeface="Arial" charset="0"/>
              <a:ea typeface="+mn-ea"/>
              <a:cs typeface="Arial" charset="0"/>
            </a:endParaRPr>
          </a:p>
        </p:txBody>
      </p:sp>
      <p:pic>
        <p:nvPicPr>
          <p:cNvPr id="4" name="Picture 3">
            <a:extLst>
              <a:ext uri="{FF2B5EF4-FFF2-40B4-BE49-F238E27FC236}">
                <a16:creationId xmlns:a16="http://schemas.microsoft.com/office/drawing/2014/main" id="{0DCF744D-A994-F6F8-B1F3-0EB40E8D562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alphaModFix amt="70000"/>
          </a:blip>
          <a:stretch>
            <a:fillRect/>
          </a:stretch>
        </p:blipFill>
        <p:spPr>
          <a:xfrm>
            <a:off x="1430847" y="1144132"/>
            <a:ext cx="2607753" cy="7748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User Stories</a:t>
            </a:r>
          </a:p>
        </p:txBody>
      </p:sp>
      <p:graphicFrame>
        <p:nvGraphicFramePr>
          <p:cNvPr id="13" name="Content Placeholder 2">
            <a:extLst>
              <a:ext uri="{FF2B5EF4-FFF2-40B4-BE49-F238E27FC236}">
                <a16:creationId xmlns:a16="http://schemas.microsoft.com/office/drawing/2014/main" id="{82C8EB47-02DF-7EBC-676C-EBA0EE93359A}"/>
              </a:ext>
            </a:extLst>
          </p:cNvPr>
          <p:cNvGraphicFramePr>
            <a:graphicFrameLocks noGrp="1"/>
          </p:cNvGraphicFramePr>
          <p:nvPr>
            <p:ph idx="1"/>
            <p:extLst>
              <p:ext uri="{D42A27DB-BD31-4B8C-83A1-F6EECF244321}">
                <p14:modId xmlns:p14="http://schemas.microsoft.com/office/powerpoint/2010/main" val="81724791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Date Placeholder 8"/>
          <p:cNvSpPr>
            <a:spLocks noGrp="1"/>
          </p:cNvSpPr>
          <p:nvPr>
            <p:ph type="dt" sz="half" idx="10"/>
          </p:nvPr>
        </p:nvSpPr>
        <p:spPr/>
        <p:txBody>
          <a:bodyPr/>
          <a:lstStyle/>
          <a:p>
            <a:pPr>
              <a:defRPr/>
            </a:pPr>
            <a:r>
              <a:rPr lang="en-US"/>
              <a:t>U/X &amp; HCI</a:t>
            </a:r>
            <a:endParaRPr lang="en-US" dirty="0"/>
          </a:p>
        </p:txBody>
      </p:sp>
      <p:sp>
        <p:nvSpPr>
          <p:cNvPr id="10" name="Footer Placeholder 9"/>
          <p:cNvSpPr>
            <a:spLocks noGrp="1"/>
          </p:cNvSpPr>
          <p:nvPr>
            <p:ph type="ftr" sz="quarter" idx="11"/>
          </p:nvPr>
        </p:nvSpPr>
        <p:spPr/>
        <p:txBody>
          <a:bodyPr/>
          <a:lstStyle/>
          <a:p>
            <a:pPr>
              <a:defRPr/>
            </a:pPr>
            <a:r>
              <a:rPr lang="en-US"/>
              <a:t>Defining Requirements with User Stories and Personas</a:t>
            </a:r>
            <a:endParaRPr lang="en-US" dirty="0"/>
          </a:p>
        </p:txBody>
      </p:sp>
      <p:sp>
        <p:nvSpPr>
          <p:cNvPr id="11" name="Slide Number Placeholder 10"/>
          <p:cNvSpPr>
            <a:spLocks noGrp="1"/>
          </p:cNvSpPr>
          <p:nvPr>
            <p:ph type="sldNum" sz="quarter" idx="12"/>
          </p:nvPr>
        </p:nvSpPr>
        <p:spPr/>
        <p:txBody>
          <a:bodyPr/>
          <a:lstStyle/>
          <a:p>
            <a:pPr>
              <a:defRPr/>
            </a:pPr>
            <a:fld id="{ECF26443-1318-4EF2-BC57-060F0B245896}" type="slidenum">
              <a:rPr lang="en-US" smtClean="0"/>
              <a:pPr>
                <a:defRPr/>
              </a:pPr>
              <a:t>10</a:t>
            </a:fld>
            <a:endParaRPr lang="en-US"/>
          </a:p>
        </p:txBody>
      </p:sp>
      <p:sp>
        <p:nvSpPr>
          <p:cNvPr id="4" name="Rectangle 3"/>
          <p:cNvSpPr/>
          <p:nvPr/>
        </p:nvSpPr>
        <p:spPr>
          <a:xfrm>
            <a:off x="1019175" y="1690689"/>
            <a:ext cx="7105650" cy="830997"/>
          </a:xfrm>
          <a:prstGeom prst="rect">
            <a:avLst/>
          </a:prstGeom>
        </p:spPr>
        <p:txBody>
          <a:bodyPr wrap="square">
            <a:spAutoFit/>
          </a:bodyPr>
          <a:lstStyle/>
          <a:p>
            <a:r>
              <a:rPr lang="en-US" sz="2400" dirty="0">
                <a:solidFill>
                  <a:schemeClr val="tx1">
                    <a:lumMod val="50000"/>
                    <a:lumOff val="50000"/>
                  </a:schemeClr>
                </a:solidFill>
                <a:latin typeface="Comic Sans MS" pitchFamily="66" charset="0"/>
              </a:rPr>
              <a:t>“As a recruiter, I want to post an open position, so that I can find qualified applicants.”</a:t>
            </a:r>
          </a:p>
        </p:txBody>
      </p:sp>
    </p:spTree>
    <p:extLst>
      <p:ext uri="{BB962C8B-B14F-4D97-AF65-F5344CB8AC3E}">
        <p14:creationId xmlns:p14="http://schemas.microsoft.com/office/powerpoint/2010/main" val="196887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Arc 17">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2437781" y="1162044"/>
            <a:ext cx="4083433" cy="306257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itle 4"/>
          <p:cNvSpPr>
            <a:spLocks noGrp="1"/>
          </p:cNvSpPr>
          <p:nvPr>
            <p:ph type="title"/>
          </p:nvPr>
        </p:nvSpPr>
        <p:spPr>
          <a:xfrm>
            <a:off x="628650" y="365125"/>
            <a:ext cx="7886699" cy="1325563"/>
          </a:xfrm>
        </p:spPr>
        <p:txBody>
          <a:bodyPr>
            <a:normAutofit/>
          </a:bodyPr>
          <a:lstStyle/>
          <a:p>
            <a:r>
              <a:rPr lang="en-US" dirty="0"/>
              <a:t>The “so that” clause and 5-Whys…</a:t>
            </a:r>
          </a:p>
        </p:txBody>
      </p:sp>
      <p:sp>
        <p:nvSpPr>
          <p:cNvPr id="6" name="Content Placeholder 5"/>
          <p:cNvSpPr>
            <a:spLocks noGrp="1"/>
          </p:cNvSpPr>
          <p:nvPr>
            <p:ph idx="1"/>
          </p:nvPr>
        </p:nvSpPr>
        <p:spPr>
          <a:xfrm>
            <a:off x="628650" y="1825625"/>
            <a:ext cx="4045020" cy="4351338"/>
          </a:xfrm>
        </p:spPr>
        <p:txBody>
          <a:bodyPr>
            <a:normAutofit/>
          </a:bodyPr>
          <a:lstStyle/>
          <a:p>
            <a:r>
              <a:rPr lang="en-US" sz="1900" dirty="0"/>
              <a:t>The “so that” clause allows an analyst to get to the “root” of the need and to assure that there’s a valid business need for the requirement.</a:t>
            </a:r>
          </a:p>
          <a:p>
            <a:r>
              <a:rPr lang="en-US" sz="1900" dirty="0"/>
              <a:t>In some situations, this may be extended by generating multiple “so that” clauses.</a:t>
            </a:r>
          </a:p>
          <a:p>
            <a:r>
              <a:rPr lang="en-US" sz="1900" dirty="0"/>
              <a:t>This “root cause” analysis is like the “5-Why” technique and can lead to alternate and perhaps more appropriate solutions.</a:t>
            </a:r>
          </a:p>
        </p:txBody>
      </p:sp>
      <p:sp>
        <p:nvSpPr>
          <p:cNvPr id="20" name="Oval 19">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7756" y="5228027"/>
            <a:ext cx="830430"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Date Placeholder 8"/>
          <p:cNvSpPr>
            <a:spLocks noGrp="1"/>
          </p:cNvSpPr>
          <p:nvPr>
            <p:ph type="dt" sz="half" idx="10"/>
          </p:nvPr>
        </p:nvSpPr>
        <p:spPr>
          <a:xfrm>
            <a:off x="5332471" y="5963540"/>
            <a:ext cx="308280" cy="148850"/>
          </a:xfrm>
        </p:spPr>
        <p:txBody>
          <a:bodyPr/>
          <a:lstStyle/>
          <a:p>
            <a:pPr defTabSz="365760">
              <a:spcAft>
                <a:spcPts val="600"/>
              </a:spcAft>
              <a:defRPr/>
            </a:pPr>
            <a:r>
              <a:rPr lang="en-US" sz="360" kern="1200">
                <a:solidFill>
                  <a:schemeClr val="tx1">
                    <a:tint val="75000"/>
                  </a:schemeClr>
                </a:solidFill>
                <a:latin typeface="+mn-lt"/>
                <a:ea typeface="+mn-ea"/>
                <a:cs typeface="+mn-cs"/>
              </a:rPr>
              <a:t>U/X &amp; HCI</a:t>
            </a:r>
            <a:endParaRPr lang="en-US"/>
          </a:p>
        </p:txBody>
      </p:sp>
      <p:sp>
        <p:nvSpPr>
          <p:cNvPr id="10" name="Footer Placeholder 9"/>
          <p:cNvSpPr>
            <a:spLocks noGrp="1"/>
          </p:cNvSpPr>
          <p:nvPr>
            <p:ph type="ftr" sz="quarter" idx="11"/>
          </p:nvPr>
        </p:nvSpPr>
        <p:spPr>
          <a:xfrm>
            <a:off x="6245345" y="6046644"/>
            <a:ext cx="1258105" cy="76384"/>
          </a:xfrm>
        </p:spPr>
        <p:txBody>
          <a:bodyPr/>
          <a:lstStyle/>
          <a:p>
            <a:pPr defTabSz="365760">
              <a:spcAft>
                <a:spcPts val="600"/>
              </a:spcAft>
              <a:defRPr/>
            </a:pPr>
            <a:r>
              <a:rPr lang="en-US" sz="360" kern="1200">
                <a:solidFill>
                  <a:schemeClr val="tx1">
                    <a:tint val="75000"/>
                  </a:schemeClr>
                </a:solidFill>
                <a:latin typeface="+mn-lt"/>
                <a:ea typeface="+mn-ea"/>
                <a:cs typeface="+mn-cs"/>
              </a:rPr>
              <a:t>Defining Requirements with User Stories and Personas</a:t>
            </a:r>
            <a:endParaRPr lang="en-US"/>
          </a:p>
        </p:txBody>
      </p:sp>
      <p:sp>
        <p:nvSpPr>
          <p:cNvPr id="11" name="Slide Number Placeholder 10"/>
          <p:cNvSpPr>
            <a:spLocks noGrp="1"/>
          </p:cNvSpPr>
          <p:nvPr>
            <p:ph type="sldNum" sz="quarter" idx="12"/>
          </p:nvPr>
        </p:nvSpPr>
        <p:spPr>
          <a:xfrm>
            <a:off x="8108046" y="6002568"/>
            <a:ext cx="249685" cy="148850"/>
          </a:xfrm>
        </p:spPr>
        <p:txBody>
          <a:bodyPr/>
          <a:lstStyle/>
          <a:p>
            <a:pPr defTabSz="365760">
              <a:spcAft>
                <a:spcPts val="600"/>
              </a:spcAft>
              <a:defRPr/>
            </a:pPr>
            <a:fld id="{ECF26443-1318-4EF2-BC57-060F0B245896}" type="slidenum">
              <a:rPr lang="en-US" sz="360" kern="1200">
                <a:solidFill>
                  <a:schemeClr val="tx1">
                    <a:tint val="75000"/>
                  </a:schemeClr>
                </a:solidFill>
                <a:latin typeface="+mn-lt"/>
                <a:ea typeface="+mn-ea"/>
                <a:cs typeface="+mn-cs"/>
              </a:rPr>
              <a:pPr defTabSz="365760">
                <a:spcAft>
                  <a:spcPts val="600"/>
                </a:spcAft>
                <a:defRPr/>
              </a:pPr>
              <a:t>11</a:t>
            </a:fld>
            <a:endParaRPr lang="en-US"/>
          </a:p>
        </p:txBody>
      </p:sp>
      <p:sp>
        <p:nvSpPr>
          <p:cNvPr id="7" name="Rectangle 6"/>
          <p:cNvSpPr/>
          <p:nvPr/>
        </p:nvSpPr>
        <p:spPr>
          <a:xfrm>
            <a:off x="5518142" y="2589123"/>
            <a:ext cx="2920047" cy="1815882"/>
          </a:xfrm>
          <a:prstGeom prst="rect">
            <a:avLst/>
          </a:prstGeom>
        </p:spPr>
        <p:txBody>
          <a:bodyPr wrap="square">
            <a:spAutoFit/>
          </a:bodyPr>
          <a:lstStyle/>
          <a:p>
            <a:pPr defTabSz="365760">
              <a:spcAft>
                <a:spcPts val="600"/>
              </a:spcAft>
            </a:pPr>
            <a:r>
              <a:rPr lang="en-US" sz="1600" kern="1200" dirty="0">
                <a:solidFill>
                  <a:schemeClr val="tx1">
                    <a:lumMod val="50000"/>
                    <a:lumOff val="50000"/>
                  </a:schemeClr>
                </a:solidFill>
                <a:latin typeface="Comic Sans MS" pitchFamily="66" charset="0"/>
                <a:ea typeface="+mn-ea"/>
                <a:cs typeface="+mn-cs"/>
              </a:rPr>
              <a:t>“As a </a:t>
            </a:r>
            <a:r>
              <a:rPr lang="en-US" sz="1600" b="1" kern="1200" dirty="0">
                <a:solidFill>
                  <a:schemeClr val="tx1">
                    <a:lumMod val="50000"/>
                    <a:lumOff val="50000"/>
                  </a:schemeClr>
                </a:solidFill>
                <a:latin typeface="Comic Sans MS" pitchFamily="66" charset="0"/>
                <a:ea typeface="+mn-ea"/>
                <a:cs typeface="+mn-cs"/>
              </a:rPr>
              <a:t>recruiter</a:t>
            </a:r>
            <a:r>
              <a:rPr lang="en-US" sz="1600" kern="1200" dirty="0">
                <a:solidFill>
                  <a:schemeClr val="tx1">
                    <a:lumMod val="50000"/>
                    <a:lumOff val="50000"/>
                  </a:schemeClr>
                </a:solidFill>
                <a:latin typeface="Comic Sans MS" pitchFamily="66" charset="0"/>
                <a:ea typeface="+mn-ea"/>
                <a:cs typeface="+mn-cs"/>
              </a:rPr>
              <a:t>, I want to </a:t>
            </a:r>
            <a:r>
              <a:rPr lang="en-US" sz="1600" i="1" kern="1200" dirty="0">
                <a:solidFill>
                  <a:schemeClr val="tx1">
                    <a:lumMod val="50000"/>
                    <a:lumOff val="50000"/>
                  </a:schemeClr>
                </a:solidFill>
                <a:latin typeface="Comic Sans MS" pitchFamily="66" charset="0"/>
                <a:ea typeface="+mn-ea"/>
                <a:cs typeface="+mn-cs"/>
              </a:rPr>
              <a:t>post an open position</a:t>
            </a:r>
            <a:r>
              <a:rPr lang="en-US" sz="1600" kern="1200" dirty="0">
                <a:solidFill>
                  <a:schemeClr val="tx1">
                    <a:lumMod val="50000"/>
                    <a:lumOff val="50000"/>
                  </a:schemeClr>
                </a:solidFill>
                <a:latin typeface="Comic Sans MS" pitchFamily="66" charset="0"/>
                <a:ea typeface="+mn-ea"/>
                <a:cs typeface="+mn-cs"/>
              </a:rPr>
              <a:t>, </a:t>
            </a:r>
            <a:r>
              <a:rPr lang="en-US" sz="1600" b="1" kern="1200" dirty="0">
                <a:solidFill>
                  <a:schemeClr val="tx1">
                    <a:lumMod val="50000"/>
                    <a:lumOff val="50000"/>
                  </a:schemeClr>
                </a:solidFill>
                <a:latin typeface="Comic Sans MS" pitchFamily="66" charset="0"/>
                <a:ea typeface="+mn-ea"/>
                <a:cs typeface="+mn-cs"/>
              </a:rPr>
              <a:t>so that </a:t>
            </a:r>
            <a:r>
              <a:rPr lang="en-US" sz="1600" u="sng" kern="1200" dirty="0">
                <a:solidFill>
                  <a:schemeClr val="tx1">
                    <a:lumMod val="50000"/>
                    <a:lumOff val="50000"/>
                  </a:schemeClr>
                </a:solidFill>
                <a:latin typeface="Comic Sans MS" pitchFamily="66" charset="0"/>
                <a:ea typeface="+mn-ea"/>
                <a:cs typeface="+mn-cs"/>
              </a:rPr>
              <a:t>I can find qualified applicants </a:t>
            </a:r>
            <a:r>
              <a:rPr lang="en-US" sz="1600" b="1" u="sng" kern="1200" dirty="0">
                <a:solidFill>
                  <a:schemeClr val="tx1">
                    <a:lumMod val="50000"/>
                    <a:lumOff val="50000"/>
                  </a:schemeClr>
                </a:solidFill>
                <a:latin typeface="Comic Sans MS" pitchFamily="66" charset="0"/>
                <a:ea typeface="+mn-ea"/>
                <a:cs typeface="+mn-cs"/>
              </a:rPr>
              <a:t>so that </a:t>
            </a:r>
            <a:r>
              <a:rPr lang="en-US" sz="1600" u="sng" kern="1200" dirty="0">
                <a:solidFill>
                  <a:schemeClr val="tx1">
                    <a:lumMod val="50000"/>
                    <a:lumOff val="50000"/>
                  </a:schemeClr>
                </a:solidFill>
                <a:latin typeface="Comic Sans MS" pitchFamily="66" charset="0"/>
                <a:ea typeface="+mn-ea"/>
                <a:cs typeface="+mn-cs"/>
              </a:rPr>
              <a:t>I can earn a commission </a:t>
            </a:r>
            <a:r>
              <a:rPr lang="en-US" sz="1600" b="1" u="sng" kern="1200" dirty="0">
                <a:solidFill>
                  <a:schemeClr val="tx1">
                    <a:lumMod val="50000"/>
                    <a:lumOff val="50000"/>
                  </a:schemeClr>
                </a:solidFill>
                <a:latin typeface="Comic Sans MS" pitchFamily="66" charset="0"/>
                <a:ea typeface="+mn-ea"/>
                <a:cs typeface="+mn-cs"/>
              </a:rPr>
              <a:t>and so that</a:t>
            </a:r>
            <a:r>
              <a:rPr lang="en-US" sz="1600" u="sng" kern="1200" dirty="0">
                <a:solidFill>
                  <a:schemeClr val="tx1">
                    <a:lumMod val="50000"/>
                    <a:lumOff val="50000"/>
                  </a:schemeClr>
                </a:solidFill>
                <a:latin typeface="Comic Sans MS" pitchFamily="66" charset="0"/>
                <a:ea typeface="+mn-ea"/>
                <a:cs typeface="+mn-cs"/>
              </a:rPr>
              <a:t> I can become part of the ‘10% club’</a:t>
            </a:r>
            <a:r>
              <a:rPr lang="en-US" sz="1600" kern="1200" dirty="0">
                <a:solidFill>
                  <a:schemeClr val="tx1">
                    <a:lumMod val="50000"/>
                    <a:lumOff val="50000"/>
                  </a:schemeClr>
                </a:solidFill>
                <a:latin typeface="Comic Sans MS" pitchFamily="66" charset="0"/>
                <a:ea typeface="+mn-ea"/>
                <a:cs typeface="+mn-cs"/>
              </a:rPr>
              <a:t>.”</a:t>
            </a:r>
            <a:endParaRPr lang="en-US" sz="4400" dirty="0">
              <a:solidFill>
                <a:schemeClr val="tx1">
                  <a:lumMod val="50000"/>
                  <a:lumOff val="50000"/>
                </a:schemeClr>
              </a:solidFill>
              <a:latin typeface="Comic Sans MS" pitchFamily="66" charset="0"/>
            </a:endParaRPr>
          </a:p>
        </p:txBody>
      </p:sp>
    </p:spTree>
    <p:extLst>
      <p:ext uri="{BB962C8B-B14F-4D97-AF65-F5344CB8AC3E}">
        <p14:creationId xmlns:p14="http://schemas.microsoft.com/office/powerpoint/2010/main" val="2458894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Including a Risk Clause</a:t>
            </a:r>
          </a:p>
        </p:txBody>
      </p:sp>
      <p:sp>
        <p:nvSpPr>
          <p:cNvPr id="3" name="Content Placeholder 2"/>
          <p:cNvSpPr>
            <a:spLocks noGrp="1"/>
          </p:cNvSpPr>
          <p:nvPr>
            <p:ph idx="1"/>
          </p:nvPr>
        </p:nvSpPr>
        <p:spPr/>
        <p:txBody>
          <a:bodyPr/>
          <a:lstStyle/>
          <a:p>
            <a:pPr marL="0" indent="0">
              <a:buNone/>
            </a:pPr>
            <a:r>
              <a:rPr lang="en-US" dirty="0"/>
              <a:t>The user story format can be extended to include a “risk” clause:</a:t>
            </a:r>
          </a:p>
        </p:txBody>
      </p:sp>
      <p:sp>
        <p:nvSpPr>
          <p:cNvPr id="9" name="Date Placeholder 8"/>
          <p:cNvSpPr>
            <a:spLocks noGrp="1"/>
          </p:cNvSpPr>
          <p:nvPr>
            <p:ph type="dt" sz="half" idx="10"/>
          </p:nvPr>
        </p:nvSpPr>
        <p:spPr/>
        <p:txBody>
          <a:bodyPr/>
          <a:lstStyle/>
          <a:p>
            <a:pPr>
              <a:defRPr/>
            </a:pPr>
            <a:r>
              <a:rPr lang="en-US"/>
              <a:t>U/X &amp; HCI</a:t>
            </a:r>
            <a:endParaRPr lang="en-US" dirty="0"/>
          </a:p>
        </p:txBody>
      </p:sp>
      <p:sp>
        <p:nvSpPr>
          <p:cNvPr id="10" name="Footer Placeholder 9"/>
          <p:cNvSpPr>
            <a:spLocks noGrp="1"/>
          </p:cNvSpPr>
          <p:nvPr>
            <p:ph type="ftr" sz="quarter" idx="11"/>
          </p:nvPr>
        </p:nvSpPr>
        <p:spPr/>
        <p:txBody>
          <a:bodyPr/>
          <a:lstStyle/>
          <a:p>
            <a:pPr>
              <a:defRPr/>
            </a:pPr>
            <a:r>
              <a:rPr lang="en-US"/>
              <a:t>Defining Requirements with User Stories and Personas</a:t>
            </a:r>
            <a:endParaRPr lang="en-US" dirty="0"/>
          </a:p>
        </p:txBody>
      </p:sp>
      <p:sp>
        <p:nvSpPr>
          <p:cNvPr id="11" name="Slide Number Placeholder 10"/>
          <p:cNvSpPr>
            <a:spLocks noGrp="1"/>
          </p:cNvSpPr>
          <p:nvPr>
            <p:ph type="sldNum" sz="quarter" idx="12"/>
          </p:nvPr>
        </p:nvSpPr>
        <p:spPr/>
        <p:txBody>
          <a:bodyPr/>
          <a:lstStyle/>
          <a:p>
            <a:pPr>
              <a:defRPr/>
            </a:pPr>
            <a:fld id="{ECF26443-1318-4EF2-BC57-060F0B245896}" type="slidenum">
              <a:rPr lang="en-US" smtClean="0"/>
              <a:pPr>
                <a:defRPr/>
              </a:pPr>
              <a:t>12</a:t>
            </a:fld>
            <a:endParaRPr lang="en-US"/>
          </a:p>
        </p:txBody>
      </p:sp>
      <p:sp>
        <p:nvSpPr>
          <p:cNvPr id="5" name="Rectangle 4"/>
          <p:cNvSpPr/>
          <p:nvPr/>
        </p:nvSpPr>
        <p:spPr>
          <a:xfrm>
            <a:off x="1143000" y="2438400"/>
            <a:ext cx="7086600" cy="830997"/>
          </a:xfrm>
          <a:prstGeom prst="rect">
            <a:avLst/>
          </a:prstGeom>
        </p:spPr>
        <p:txBody>
          <a:bodyPr wrap="square">
            <a:spAutoFit/>
          </a:bodyPr>
          <a:lstStyle/>
          <a:p>
            <a:r>
              <a:rPr lang="en-US" sz="1600" dirty="0">
                <a:solidFill>
                  <a:schemeClr val="tx1">
                    <a:lumMod val="50000"/>
                    <a:lumOff val="50000"/>
                  </a:schemeClr>
                </a:solidFill>
                <a:latin typeface="Comic Sans MS" pitchFamily="66" charset="0"/>
              </a:rPr>
              <a:t>“As a recruiter, I want to post an open position, so that I can find qualified applicants. </a:t>
            </a:r>
            <a:r>
              <a:rPr lang="en-US" sz="1600" b="1" dirty="0">
                <a:solidFill>
                  <a:schemeClr val="tx1">
                    <a:lumMod val="50000"/>
                    <a:lumOff val="50000"/>
                  </a:schemeClr>
                </a:solidFill>
                <a:latin typeface="Comic Sans MS" pitchFamily="66" charset="0"/>
              </a:rPr>
              <a:t>If I don’t</a:t>
            </a:r>
            <a:r>
              <a:rPr lang="en-US" sz="1600" dirty="0">
                <a:solidFill>
                  <a:schemeClr val="tx1">
                    <a:lumMod val="50000"/>
                    <a:lumOff val="50000"/>
                  </a:schemeClr>
                </a:solidFill>
                <a:latin typeface="Comic Sans MS" pitchFamily="66" charset="0"/>
              </a:rPr>
              <a:t>, then I won’t earn a commission and the position will remain unfilled or filled with an unqualified applicant.”</a:t>
            </a:r>
          </a:p>
        </p:txBody>
      </p:sp>
    </p:spTree>
    <p:extLst>
      <p:ext uri="{BB962C8B-B14F-4D97-AF65-F5344CB8AC3E}">
        <p14:creationId xmlns:p14="http://schemas.microsoft.com/office/powerpoint/2010/main" val="1306158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sz="3500">
                <a:solidFill>
                  <a:srgbClr val="FFFFFF"/>
                </a:solidFill>
              </a:rPr>
              <a:t>Minimum Viable Solution</a:t>
            </a:r>
          </a:p>
        </p:txBody>
      </p:sp>
      <p:sp>
        <p:nvSpPr>
          <p:cNvPr id="3" name="Content Placeholder 2"/>
          <p:cNvSpPr>
            <a:spLocks noGrp="1"/>
          </p:cNvSpPr>
          <p:nvPr>
            <p:ph idx="1"/>
          </p:nvPr>
        </p:nvSpPr>
        <p:spPr>
          <a:xfrm>
            <a:off x="1028697" y="2112578"/>
            <a:ext cx="7429503" cy="4212021"/>
          </a:xfrm>
        </p:spPr>
        <p:txBody>
          <a:bodyPr>
            <a:normAutofit/>
          </a:bodyPr>
          <a:lstStyle/>
          <a:p>
            <a:pPr marL="0" indent="0" defTabSz="562356">
              <a:spcBef>
                <a:spcPts val="615"/>
              </a:spcBef>
              <a:buNone/>
            </a:pPr>
            <a:r>
              <a:rPr lang="en-US" sz="1700" kern="1200" dirty="0">
                <a:solidFill>
                  <a:schemeClr val="tx1"/>
                </a:solidFill>
                <a:latin typeface="+mn-lt"/>
                <a:ea typeface="+mn-ea"/>
                <a:cs typeface="+mn-cs"/>
              </a:rPr>
              <a:t>User stories are purposely written at a high-level in order not to prescribe a solution.</a:t>
            </a:r>
          </a:p>
          <a:p>
            <a:pPr marL="0" indent="0" defTabSz="562356">
              <a:spcBef>
                <a:spcPts val="615"/>
              </a:spcBef>
              <a:buNone/>
            </a:pPr>
            <a:r>
              <a:rPr lang="en-US" sz="1700" kern="1200" dirty="0">
                <a:solidFill>
                  <a:schemeClr val="tx1"/>
                </a:solidFill>
                <a:latin typeface="+mn-lt"/>
                <a:ea typeface="+mn-ea"/>
                <a:cs typeface="+mn-cs"/>
              </a:rPr>
              <a:t>For example, the story</a:t>
            </a:r>
            <a:br>
              <a:rPr lang="en-US" sz="1700" kern="1200" dirty="0">
                <a:solidFill>
                  <a:schemeClr val="tx1"/>
                </a:solidFill>
                <a:latin typeface="+mn-lt"/>
                <a:ea typeface="+mn-ea"/>
                <a:cs typeface="+mn-cs"/>
              </a:rPr>
            </a:br>
            <a:endParaRPr lang="en-US" sz="1700" kern="1200" dirty="0">
              <a:solidFill>
                <a:schemeClr val="tx1"/>
              </a:solidFill>
              <a:latin typeface="+mn-lt"/>
              <a:ea typeface="+mn-ea"/>
              <a:cs typeface="+mn-cs"/>
            </a:endParaRPr>
          </a:p>
          <a:p>
            <a:pPr marL="0" indent="0" defTabSz="562356">
              <a:spcBef>
                <a:spcPts val="615"/>
              </a:spcBef>
              <a:buNone/>
            </a:pPr>
            <a:endParaRPr lang="en-US" sz="1700" kern="1200" dirty="0">
              <a:solidFill>
                <a:schemeClr val="tx1"/>
              </a:solidFill>
              <a:latin typeface="+mn-lt"/>
              <a:ea typeface="+mn-ea"/>
              <a:cs typeface="+mn-cs"/>
            </a:endParaRPr>
          </a:p>
          <a:p>
            <a:pPr marL="0" indent="0" defTabSz="562356">
              <a:spcBef>
                <a:spcPts val="615"/>
              </a:spcBef>
              <a:buNone/>
            </a:pPr>
            <a:endParaRPr lang="en-US" sz="1700" kern="1200" dirty="0">
              <a:solidFill>
                <a:schemeClr val="tx1"/>
              </a:solidFill>
              <a:latin typeface="+mn-lt"/>
              <a:ea typeface="+mn-ea"/>
              <a:cs typeface="+mn-cs"/>
            </a:endParaRPr>
          </a:p>
          <a:p>
            <a:pPr marL="0" indent="0" defTabSz="562356">
              <a:spcBef>
                <a:spcPts val="615"/>
              </a:spcBef>
              <a:buNone/>
            </a:pPr>
            <a:r>
              <a:rPr lang="en-US" sz="1700" kern="1200" dirty="0">
                <a:solidFill>
                  <a:schemeClr val="tx1"/>
                </a:solidFill>
                <a:latin typeface="+mn-lt"/>
                <a:ea typeface="+mn-ea"/>
                <a:cs typeface="+mn-cs"/>
              </a:rPr>
              <a:t>could be implemented in numerous ways:</a:t>
            </a:r>
            <a:br>
              <a:rPr lang="en-US" sz="1700" kern="1200" dirty="0">
                <a:solidFill>
                  <a:schemeClr val="tx1"/>
                </a:solidFill>
                <a:latin typeface="+mn-lt"/>
                <a:ea typeface="+mn-ea"/>
                <a:cs typeface="+mn-cs"/>
              </a:rPr>
            </a:br>
            <a:endParaRPr lang="en-US" sz="1700" kern="1200" dirty="0">
              <a:solidFill>
                <a:schemeClr val="tx1"/>
              </a:solidFill>
              <a:latin typeface="+mn-lt"/>
              <a:ea typeface="+mn-ea"/>
              <a:cs typeface="+mn-cs"/>
            </a:endParaRPr>
          </a:p>
          <a:p>
            <a:pPr marL="281178" lvl="1" indent="0" defTabSz="562356">
              <a:spcBef>
                <a:spcPts val="308"/>
              </a:spcBef>
              <a:buNone/>
            </a:pPr>
            <a:r>
              <a:rPr lang="en-US" sz="1700" kern="1200" dirty="0">
                <a:solidFill>
                  <a:schemeClr val="tx1">
                    <a:lumMod val="65000"/>
                    <a:lumOff val="35000"/>
                  </a:schemeClr>
                </a:solidFill>
                <a:latin typeface="+mn-lt"/>
                <a:ea typeface="+mn-ea"/>
                <a:cs typeface="+mn-cs"/>
              </a:rPr>
              <a:t>Simple keyword search and filtering</a:t>
            </a:r>
          </a:p>
          <a:p>
            <a:pPr marL="281178" lvl="1" indent="0" defTabSz="562356">
              <a:spcBef>
                <a:spcPts val="308"/>
              </a:spcBef>
              <a:buNone/>
            </a:pPr>
            <a:r>
              <a:rPr lang="en-US" sz="1700" kern="1200" dirty="0">
                <a:solidFill>
                  <a:schemeClr val="tx1">
                    <a:lumMod val="65000"/>
                    <a:lumOff val="35000"/>
                  </a:schemeClr>
                </a:solidFill>
                <a:latin typeface="+mn-lt"/>
                <a:ea typeface="+mn-ea"/>
                <a:cs typeface="+mn-cs"/>
              </a:rPr>
              <a:t>Display of a list of position without any filter</a:t>
            </a:r>
          </a:p>
          <a:p>
            <a:pPr marL="281178" lvl="1" indent="0" defTabSz="562356">
              <a:spcBef>
                <a:spcPts val="308"/>
              </a:spcBef>
              <a:buNone/>
            </a:pPr>
            <a:r>
              <a:rPr lang="en-US" sz="1700" kern="1200" dirty="0">
                <a:solidFill>
                  <a:schemeClr val="tx1">
                    <a:lumMod val="65000"/>
                    <a:lumOff val="35000"/>
                  </a:schemeClr>
                </a:solidFill>
                <a:latin typeface="+mn-lt"/>
                <a:ea typeface="+mn-ea"/>
                <a:cs typeface="+mn-cs"/>
              </a:rPr>
              <a:t>Filtering based on skill matches</a:t>
            </a:r>
          </a:p>
          <a:p>
            <a:pPr marL="281178" lvl="1" indent="0" defTabSz="562356">
              <a:spcBef>
                <a:spcPts val="308"/>
              </a:spcBef>
              <a:buNone/>
            </a:pPr>
            <a:r>
              <a:rPr lang="en-US" sz="1700" kern="1200" dirty="0">
                <a:solidFill>
                  <a:schemeClr val="tx1">
                    <a:lumMod val="65000"/>
                    <a:lumOff val="35000"/>
                  </a:schemeClr>
                </a:solidFill>
                <a:latin typeface="+mn-lt"/>
                <a:ea typeface="+mn-ea"/>
                <a:cs typeface="+mn-cs"/>
              </a:rPr>
              <a:t>Sorting results by relevancy or other criteria</a:t>
            </a:r>
            <a:br>
              <a:rPr lang="en-US" sz="1700" kern="1200" dirty="0">
                <a:solidFill>
                  <a:schemeClr val="tx1"/>
                </a:solidFill>
                <a:latin typeface="+mn-lt"/>
                <a:ea typeface="+mn-ea"/>
                <a:cs typeface="+mn-cs"/>
              </a:rPr>
            </a:br>
            <a:endParaRPr lang="en-US" sz="1700" kern="1200" dirty="0">
              <a:solidFill>
                <a:schemeClr val="tx1"/>
              </a:solidFill>
              <a:latin typeface="+mn-lt"/>
              <a:ea typeface="+mn-ea"/>
              <a:cs typeface="+mn-cs"/>
            </a:endParaRPr>
          </a:p>
          <a:p>
            <a:pPr marL="0" indent="0" defTabSz="562356">
              <a:spcBef>
                <a:spcPts val="615"/>
              </a:spcBef>
              <a:buNone/>
            </a:pPr>
            <a:r>
              <a:rPr lang="en-US" sz="1700" kern="1200" dirty="0">
                <a:solidFill>
                  <a:schemeClr val="tx1"/>
                </a:solidFill>
                <a:latin typeface="+mn-lt"/>
                <a:ea typeface="+mn-ea"/>
                <a:cs typeface="+mn-cs"/>
              </a:rPr>
              <a:t>Specify what the </a:t>
            </a:r>
            <a:r>
              <a:rPr lang="en-US" sz="1700" i="1" kern="1200" dirty="0">
                <a:solidFill>
                  <a:schemeClr val="tx1"/>
                </a:solidFill>
                <a:latin typeface="+mn-lt"/>
                <a:ea typeface="+mn-ea"/>
                <a:cs typeface="+mn-cs"/>
              </a:rPr>
              <a:t>minimum viable solution </a:t>
            </a:r>
            <a:r>
              <a:rPr lang="en-US" sz="1700" kern="1200" dirty="0">
                <a:solidFill>
                  <a:schemeClr val="tx1"/>
                </a:solidFill>
                <a:latin typeface="+mn-lt"/>
                <a:ea typeface="+mn-ea"/>
                <a:cs typeface="+mn-cs"/>
              </a:rPr>
              <a:t>is and then implement that solution first before “gold plating.”</a:t>
            </a:r>
            <a:endParaRPr lang="en-US" sz="1700" dirty="0"/>
          </a:p>
        </p:txBody>
      </p:sp>
      <p:sp>
        <p:nvSpPr>
          <p:cNvPr id="5" name="Rectangle 4"/>
          <p:cNvSpPr/>
          <p:nvPr/>
        </p:nvSpPr>
        <p:spPr>
          <a:xfrm>
            <a:off x="1447800" y="3124200"/>
            <a:ext cx="5595113" cy="496161"/>
          </a:xfrm>
          <a:prstGeom prst="rect">
            <a:avLst/>
          </a:prstGeom>
        </p:spPr>
        <p:txBody>
          <a:bodyPr wrap="square">
            <a:spAutoFit/>
          </a:bodyPr>
          <a:lstStyle/>
          <a:p>
            <a:pPr defTabSz="749808">
              <a:spcAft>
                <a:spcPts val="600"/>
              </a:spcAft>
            </a:pPr>
            <a:r>
              <a:rPr lang="en-US" sz="1312" kern="1200" dirty="0">
                <a:solidFill>
                  <a:schemeClr val="tx1">
                    <a:lumMod val="50000"/>
                    <a:lumOff val="50000"/>
                  </a:schemeClr>
                </a:solidFill>
                <a:latin typeface="Comic Sans MS" pitchFamily="66" charset="0"/>
                <a:ea typeface="+mn-ea"/>
                <a:cs typeface="+mn-cs"/>
              </a:rPr>
              <a:t>“As a job seeker, I want to search for a new position, so that I can advance in my career.”</a:t>
            </a:r>
            <a:endParaRPr lang="en-US" sz="1600" dirty="0">
              <a:solidFill>
                <a:schemeClr val="tx1">
                  <a:lumMod val="50000"/>
                  <a:lumOff val="50000"/>
                </a:schemeClr>
              </a:solidFill>
              <a:latin typeface="Comic Sans MS" pitchFamily="66" charset="0"/>
            </a:endParaRPr>
          </a:p>
        </p:txBody>
      </p:sp>
    </p:spTree>
    <p:extLst>
      <p:ext uri="{BB962C8B-B14F-4D97-AF65-F5344CB8AC3E}">
        <p14:creationId xmlns:p14="http://schemas.microsoft.com/office/powerpoint/2010/main" val="243865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212" y="1326724"/>
            <a:ext cx="3985902" cy="994172"/>
          </a:xfrm>
        </p:spPr>
        <p:txBody>
          <a:bodyPr>
            <a:normAutofit/>
          </a:bodyPr>
          <a:lstStyle/>
          <a:p>
            <a:r>
              <a:rPr lang="en-US" dirty="0"/>
              <a:t>Acceptance Criteria</a:t>
            </a:r>
          </a:p>
        </p:txBody>
      </p:sp>
      <p:sp>
        <p:nvSpPr>
          <p:cNvPr id="3" name="Content Placeholder 2"/>
          <p:cNvSpPr>
            <a:spLocks noGrp="1"/>
          </p:cNvSpPr>
          <p:nvPr>
            <p:ph idx="1"/>
          </p:nvPr>
        </p:nvSpPr>
        <p:spPr>
          <a:xfrm>
            <a:off x="363212" y="2433494"/>
            <a:ext cx="3985907" cy="2881456"/>
          </a:xfrm>
        </p:spPr>
        <p:txBody>
          <a:bodyPr anchor="t">
            <a:normAutofit/>
          </a:bodyPr>
          <a:lstStyle/>
          <a:p>
            <a:r>
              <a:rPr lang="en-US" sz="1350"/>
              <a:t>User stories are not complete without specifying acceptance criteria.</a:t>
            </a:r>
          </a:p>
          <a:p>
            <a:r>
              <a:rPr lang="en-US" sz="1350"/>
              <a:t>Acceptance criteria specify the “boundary” of the story and when work can be considered complete.</a:t>
            </a:r>
          </a:p>
          <a:p>
            <a:r>
              <a:rPr lang="en-US" sz="1350"/>
              <a:t>For example, the acceptance criteria for the previous story could be:</a:t>
            </a:r>
          </a:p>
          <a:p>
            <a:pPr lvl="1"/>
            <a:r>
              <a:rPr lang="en-US" sz="1350"/>
              <a:t>Job seeker can fill in job search fields</a:t>
            </a:r>
          </a:p>
          <a:p>
            <a:pPr lvl="1"/>
            <a:r>
              <a:rPr lang="en-US" sz="1350"/>
              <a:t>Submission is not possible without specifying all mandatory fields</a:t>
            </a:r>
          </a:p>
          <a:p>
            <a:pPr lvl="1"/>
            <a:r>
              <a:rPr lang="en-US" sz="1350"/>
              <a:t>A list of matching jobs is displayed with a link to job details</a:t>
            </a:r>
          </a:p>
          <a:p>
            <a:pPr lvl="1"/>
            <a:r>
              <a:rPr lang="en-US" sz="1350"/>
              <a:t>Job seeker can find out how to apply for a job</a:t>
            </a:r>
          </a:p>
        </p:txBody>
      </p:sp>
      <p:sp>
        <p:nvSpPr>
          <p:cNvPr id="17" name="Freeform: Shape 16">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19600" y="0"/>
            <a:ext cx="4724400" cy="4919011"/>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561" y="1505"/>
            <a:ext cx="4583439" cy="4762908"/>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4" name="Graphic 13" descr="Contract">
            <a:extLst>
              <a:ext uri="{FF2B5EF4-FFF2-40B4-BE49-F238E27FC236}">
                <a16:creationId xmlns:a16="http://schemas.microsoft.com/office/drawing/2014/main" id="{00CE0F8C-3A7D-EB03-4059-716263EADB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2767" y="485518"/>
            <a:ext cx="3197870" cy="3197870"/>
          </a:xfrm>
          <a:prstGeom prst="rect">
            <a:avLst/>
          </a:prstGeom>
        </p:spPr>
      </p:pic>
      <p:sp>
        <p:nvSpPr>
          <p:cNvPr id="8" name="Date Placeholder 7"/>
          <p:cNvSpPr>
            <a:spLocks noGrp="1"/>
          </p:cNvSpPr>
          <p:nvPr>
            <p:ph type="dt" sz="half" idx="10"/>
          </p:nvPr>
        </p:nvSpPr>
        <p:spPr>
          <a:xfrm>
            <a:off x="529971" y="6521720"/>
            <a:ext cx="2900622" cy="233172"/>
          </a:xfrm>
        </p:spPr>
        <p:txBody>
          <a:bodyPr anchor="ctr">
            <a:normAutofit/>
          </a:bodyPr>
          <a:lstStyle/>
          <a:p>
            <a:pPr>
              <a:spcAft>
                <a:spcPts val="600"/>
              </a:spcAft>
              <a:defRPr/>
            </a:pPr>
            <a:r>
              <a:rPr lang="en-US" sz="825">
                <a:solidFill>
                  <a:schemeClr val="tx1">
                    <a:alpha val="80000"/>
                  </a:schemeClr>
                </a:solidFill>
              </a:rPr>
              <a:t>U/X &amp; HCI</a:t>
            </a:r>
          </a:p>
        </p:txBody>
      </p:sp>
      <p:sp>
        <p:nvSpPr>
          <p:cNvPr id="9" name="Footer Placeholder 8"/>
          <p:cNvSpPr>
            <a:spLocks noGrp="1"/>
          </p:cNvSpPr>
          <p:nvPr>
            <p:ph type="ftr" sz="quarter" idx="11"/>
          </p:nvPr>
        </p:nvSpPr>
        <p:spPr>
          <a:xfrm>
            <a:off x="4430110" y="6623323"/>
            <a:ext cx="3602066" cy="233172"/>
          </a:xfrm>
        </p:spPr>
        <p:txBody>
          <a:bodyPr>
            <a:normAutofit/>
          </a:bodyPr>
          <a:lstStyle/>
          <a:p>
            <a:pPr algn="r">
              <a:spcAft>
                <a:spcPts val="600"/>
              </a:spcAft>
              <a:defRPr/>
            </a:pPr>
            <a:r>
              <a:rPr lang="en-US" sz="825" dirty="0">
                <a:solidFill>
                  <a:schemeClr val="tx1">
                    <a:alpha val="80000"/>
                  </a:schemeClr>
                </a:solidFill>
              </a:rPr>
              <a:t>Defining Requirements with User Stories and Personas</a:t>
            </a:r>
          </a:p>
        </p:txBody>
      </p:sp>
      <p:sp>
        <p:nvSpPr>
          <p:cNvPr id="10" name="Slide Number Placeholder 9"/>
          <p:cNvSpPr>
            <a:spLocks noGrp="1"/>
          </p:cNvSpPr>
          <p:nvPr>
            <p:ph type="sldNum" sz="quarter" idx="12"/>
          </p:nvPr>
        </p:nvSpPr>
        <p:spPr>
          <a:xfrm>
            <a:off x="8458200" y="5867400"/>
            <a:ext cx="411480" cy="411480"/>
          </a:xfrm>
          <a:prstGeom prst="ellipse">
            <a:avLst/>
          </a:prstGeom>
          <a:solidFill>
            <a:srgbClr val="7F7F7F"/>
          </a:solidFill>
        </p:spPr>
        <p:txBody>
          <a:bodyPr anchor="ctr">
            <a:normAutofit fontScale="70000" lnSpcReduction="20000"/>
          </a:bodyPr>
          <a:lstStyle/>
          <a:p>
            <a:pPr algn="ctr">
              <a:spcAft>
                <a:spcPts val="600"/>
              </a:spcAft>
              <a:defRPr/>
            </a:pPr>
            <a:fld id="{ECF26443-1318-4EF2-BC57-060F0B245896}" type="slidenum">
              <a:rPr lang="en-US" sz="1125">
                <a:solidFill>
                  <a:srgbClr val="FFFFFF"/>
                </a:solidFill>
              </a:rPr>
              <a:pPr algn="ctr">
                <a:spcAft>
                  <a:spcPts val="600"/>
                </a:spcAft>
                <a:defRPr/>
              </a:pPr>
              <a:t>14</a:t>
            </a:fld>
            <a:endParaRPr lang="en-US" sz="1125" dirty="0">
              <a:solidFill>
                <a:srgbClr val="FFFFFF"/>
              </a:solidFill>
            </a:endParaRPr>
          </a:p>
        </p:txBody>
      </p:sp>
    </p:spTree>
    <p:extLst>
      <p:ext uri="{BB962C8B-B14F-4D97-AF65-F5344CB8AC3E}">
        <p14:creationId xmlns:p14="http://schemas.microsoft.com/office/powerpoint/2010/main" val="75142739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Identify and Write User Stories</a:t>
            </a:r>
            <a:endParaRPr lang="en-US" dirty="0"/>
          </a:p>
        </p:txBody>
      </p:sp>
      <p:graphicFrame>
        <p:nvGraphicFramePr>
          <p:cNvPr id="20" name="Content Placeholder 5">
            <a:extLst>
              <a:ext uri="{FF2B5EF4-FFF2-40B4-BE49-F238E27FC236}">
                <a16:creationId xmlns:a16="http://schemas.microsoft.com/office/drawing/2014/main" id="{15380C7B-9842-E5E7-ED27-286A95DE1C03}"/>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pPr>
              <a:defRPr/>
            </a:pPr>
            <a:r>
              <a:rPr lang="en-US"/>
              <a:t>U/X &amp; HCI</a:t>
            </a:r>
            <a:endParaRPr lang="en-US" dirty="0"/>
          </a:p>
        </p:txBody>
      </p:sp>
      <p:sp>
        <p:nvSpPr>
          <p:cNvPr id="4" name="Footer Placeholder 3"/>
          <p:cNvSpPr>
            <a:spLocks noGrp="1"/>
          </p:cNvSpPr>
          <p:nvPr>
            <p:ph type="ftr" sz="quarter" idx="11"/>
          </p:nvPr>
        </p:nvSpPr>
        <p:spPr/>
        <p:txBody>
          <a:bodyPr/>
          <a:lstStyle/>
          <a:p>
            <a:pPr>
              <a:defRPr/>
            </a:pPr>
            <a:r>
              <a:rPr lang="en-US"/>
              <a:t>Defining Requirements with User Stories and Personas</a:t>
            </a:r>
            <a:endParaRPr lang="en-US" dirty="0"/>
          </a:p>
        </p:txBody>
      </p:sp>
      <p:sp>
        <p:nvSpPr>
          <p:cNvPr id="8" name="Slide Number Placeholder 7"/>
          <p:cNvSpPr>
            <a:spLocks noGrp="1"/>
          </p:cNvSpPr>
          <p:nvPr>
            <p:ph type="sldNum" sz="quarter" idx="12"/>
          </p:nvPr>
        </p:nvSpPr>
        <p:spPr/>
        <p:txBody>
          <a:bodyPr/>
          <a:lstStyle/>
          <a:p>
            <a:pPr>
              <a:defRPr/>
            </a:pPr>
            <a:fld id="{ECF26443-1318-4EF2-BC57-060F0B245896}" type="slidenum">
              <a:rPr lang="en-US" smtClean="0"/>
              <a:pPr>
                <a:defRPr/>
              </a:pPr>
              <a:t>15</a:t>
            </a:fld>
            <a:endParaRPr lang="en-US"/>
          </a:p>
        </p:txBody>
      </p:sp>
    </p:spTree>
    <p:extLst>
      <p:ext uri="{BB962C8B-B14F-4D97-AF65-F5344CB8AC3E}">
        <p14:creationId xmlns:p14="http://schemas.microsoft.com/office/powerpoint/2010/main" val="1259371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3" y="348865"/>
            <a:ext cx="7288583" cy="1576446"/>
          </a:xfrm>
        </p:spPr>
        <p:txBody>
          <a:bodyPr anchor="ctr">
            <a:normAutofit/>
          </a:bodyPr>
          <a:lstStyle/>
          <a:p>
            <a:r>
              <a:rPr lang="en-US" sz="3500">
                <a:solidFill>
                  <a:srgbClr val="FFFFFF"/>
                </a:solidFill>
              </a:rPr>
              <a:t>Benefits and Challenges</a:t>
            </a:r>
          </a:p>
        </p:txBody>
      </p:sp>
      <p:sp>
        <p:nvSpPr>
          <p:cNvPr id="3" name="Date Placeholder 2">
            <a:extLst>
              <a:ext uri="{FF2B5EF4-FFF2-40B4-BE49-F238E27FC236}">
                <a16:creationId xmlns:a16="http://schemas.microsoft.com/office/drawing/2014/main" id="{30F13D19-A33C-C06A-F9DD-23ACF861E2D7}"/>
              </a:ext>
            </a:extLst>
          </p:cNvPr>
          <p:cNvSpPr>
            <a:spLocks noGrp="1"/>
          </p:cNvSpPr>
          <p:nvPr>
            <p:ph type="dt" sz="half" idx="10"/>
          </p:nvPr>
        </p:nvSpPr>
        <p:spPr>
          <a:xfrm>
            <a:off x="6727698" y="6455664"/>
            <a:ext cx="2057400" cy="365125"/>
          </a:xfrm>
        </p:spPr>
        <p:txBody>
          <a:bodyPr>
            <a:normAutofit/>
          </a:bodyPr>
          <a:lstStyle/>
          <a:p>
            <a:pPr algn="r">
              <a:spcAft>
                <a:spcPts val="600"/>
              </a:spcAft>
              <a:defRPr/>
            </a:pPr>
            <a:r>
              <a:rPr lang="en-US" sz="1000">
                <a:solidFill>
                  <a:schemeClr val="tx1">
                    <a:lumMod val="50000"/>
                    <a:lumOff val="50000"/>
                  </a:schemeClr>
                </a:solidFill>
              </a:rPr>
              <a:t>U/X &amp; HCI</a:t>
            </a:r>
          </a:p>
        </p:txBody>
      </p:sp>
      <p:sp>
        <p:nvSpPr>
          <p:cNvPr id="7" name="Slide Number Placeholder 6"/>
          <p:cNvSpPr>
            <a:spLocks noGrp="1"/>
          </p:cNvSpPr>
          <p:nvPr>
            <p:ph type="sldNum" sz="quarter" idx="12"/>
          </p:nvPr>
        </p:nvSpPr>
        <p:spPr>
          <a:xfrm>
            <a:off x="8778240" y="6455664"/>
            <a:ext cx="336042" cy="365125"/>
          </a:xfrm>
        </p:spPr>
        <p:txBody>
          <a:bodyPr>
            <a:normAutofit lnSpcReduction="10000"/>
          </a:bodyPr>
          <a:lstStyle/>
          <a:p>
            <a:pPr>
              <a:spcAft>
                <a:spcPts val="600"/>
              </a:spcAft>
              <a:defRPr/>
            </a:pPr>
            <a:r>
              <a:rPr lang="en-US">
                <a:solidFill>
                  <a:schemeClr val="tx1">
                    <a:lumMod val="50000"/>
                    <a:lumOff val="50000"/>
                  </a:schemeClr>
                </a:solidFill>
              </a:rPr>
              <a:t>0-</a:t>
            </a:r>
            <a:fld id="{F87D1EE8-0F06-4C87-9D47-4CFED94DCAA1}" type="slidenum">
              <a:rPr lang="en-US">
                <a:solidFill>
                  <a:schemeClr val="tx1">
                    <a:lumMod val="50000"/>
                    <a:lumOff val="50000"/>
                  </a:schemeClr>
                </a:solidFill>
              </a:rPr>
              <a:pPr>
                <a:spcAft>
                  <a:spcPts val="600"/>
                </a:spcAft>
                <a:defRPr/>
              </a:pPr>
              <a:t>16</a:t>
            </a:fld>
            <a:endParaRPr lang="en-US">
              <a:solidFill>
                <a:schemeClr val="tx1">
                  <a:lumMod val="50000"/>
                  <a:lumOff val="5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2700913"/>
              </p:ext>
            </p:extLst>
          </p:nvPr>
        </p:nvGraphicFramePr>
        <p:xfrm>
          <a:off x="1122087" y="2615979"/>
          <a:ext cx="6917782" cy="3689408"/>
        </p:xfrm>
        <a:graphic>
          <a:graphicData uri="http://schemas.openxmlformats.org/drawingml/2006/table">
            <a:tbl>
              <a:tblPr firstRow="1" bandRow="1">
                <a:noFill/>
                <a:tableStyleId>{93296810-A885-4BE3-A3E7-6D5BEEA58F35}</a:tableStyleId>
              </a:tblPr>
              <a:tblGrid>
                <a:gridCol w="3435319">
                  <a:extLst>
                    <a:ext uri="{9D8B030D-6E8A-4147-A177-3AD203B41FA5}">
                      <a16:colId xmlns:a16="http://schemas.microsoft.com/office/drawing/2014/main" val="20000"/>
                    </a:ext>
                  </a:extLst>
                </a:gridCol>
                <a:gridCol w="3482463">
                  <a:extLst>
                    <a:ext uri="{9D8B030D-6E8A-4147-A177-3AD203B41FA5}">
                      <a16:colId xmlns:a16="http://schemas.microsoft.com/office/drawing/2014/main" val="20001"/>
                    </a:ext>
                  </a:extLst>
                </a:gridCol>
              </a:tblGrid>
              <a:tr h="385461">
                <a:tc>
                  <a:txBody>
                    <a:bodyPr/>
                    <a:lstStyle/>
                    <a:p>
                      <a:r>
                        <a:rPr lang="en-US" sz="1300" b="1">
                          <a:solidFill>
                            <a:schemeClr val="tx1">
                              <a:lumMod val="75000"/>
                              <a:lumOff val="25000"/>
                            </a:schemeClr>
                          </a:solidFill>
                        </a:rPr>
                        <a:t>Benefits</a:t>
                      </a:r>
                    </a:p>
                  </a:txBody>
                  <a:tcPr marL="157331" marR="69588" marT="78665" marB="78665">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r>
                        <a:rPr lang="en-US" sz="1300" b="1">
                          <a:solidFill>
                            <a:schemeClr val="tx1">
                              <a:lumMod val="75000"/>
                              <a:lumOff val="25000"/>
                            </a:schemeClr>
                          </a:solidFill>
                        </a:rPr>
                        <a:t>Challenges</a:t>
                      </a:r>
                    </a:p>
                  </a:txBody>
                  <a:tcPr marL="157331" marR="69588" marT="78665" marB="78665">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0000"/>
                  </a:ext>
                </a:extLst>
              </a:tr>
              <a:tr h="582124">
                <a:tc>
                  <a:txBody>
                    <a:bodyPr/>
                    <a:lstStyle/>
                    <a:p>
                      <a:r>
                        <a:rPr lang="en-US" sz="1300">
                          <a:solidFill>
                            <a:schemeClr val="tx1">
                              <a:lumMod val="75000"/>
                              <a:lumOff val="25000"/>
                            </a:schemeClr>
                          </a:solidFill>
                        </a:rPr>
                        <a:t>Instills</a:t>
                      </a:r>
                      <a:r>
                        <a:rPr lang="en-US" sz="1300" baseline="0">
                          <a:solidFill>
                            <a:schemeClr val="tx1">
                              <a:lumMod val="75000"/>
                              <a:lumOff val="25000"/>
                            </a:schemeClr>
                          </a:solidFill>
                        </a:rPr>
                        <a:t> customer ownership</a:t>
                      </a:r>
                      <a:endParaRPr lang="en-US" sz="1300">
                        <a:solidFill>
                          <a:schemeClr val="tx1">
                            <a:lumMod val="75000"/>
                            <a:lumOff val="25000"/>
                          </a:schemeClr>
                        </a:solidFill>
                      </a:endParaRPr>
                    </a:p>
                  </a:txBody>
                  <a:tcPr marL="157331" marR="69588" marT="78665" marB="7866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en-US" sz="1300">
                          <a:solidFill>
                            <a:schemeClr val="tx1">
                              <a:lumMod val="75000"/>
                              <a:lumOff val="25000"/>
                            </a:schemeClr>
                          </a:solidFill>
                        </a:rPr>
                        <a:t>Not</a:t>
                      </a:r>
                      <a:r>
                        <a:rPr lang="en-US" sz="1300" baseline="0">
                          <a:solidFill>
                            <a:schemeClr val="tx1">
                              <a:lumMod val="75000"/>
                              <a:lumOff val="25000"/>
                            </a:schemeClr>
                          </a:solidFill>
                        </a:rPr>
                        <a:t> detailed enough when regulatory restrictions require detailed documentation</a:t>
                      </a:r>
                      <a:endParaRPr lang="en-US" sz="1300">
                        <a:solidFill>
                          <a:schemeClr val="tx1">
                            <a:lumMod val="75000"/>
                            <a:lumOff val="25000"/>
                          </a:schemeClr>
                        </a:solidFill>
                      </a:endParaRPr>
                    </a:p>
                  </a:txBody>
                  <a:tcPr marL="157331" marR="69588" marT="78665" marB="7866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0001"/>
                  </a:ext>
                </a:extLst>
              </a:tr>
              <a:tr h="582124">
                <a:tc>
                  <a:txBody>
                    <a:bodyPr/>
                    <a:lstStyle/>
                    <a:p>
                      <a:r>
                        <a:rPr lang="en-US" sz="1300">
                          <a:solidFill>
                            <a:schemeClr val="tx1">
                              <a:lumMod val="75000"/>
                              <a:lumOff val="25000"/>
                            </a:schemeClr>
                          </a:solidFill>
                        </a:rPr>
                        <a:t>Useful</a:t>
                      </a:r>
                      <a:r>
                        <a:rPr lang="en-US" sz="1300" baseline="0">
                          <a:solidFill>
                            <a:schemeClr val="tx1">
                              <a:lumMod val="75000"/>
                              <a:lumOff val="25000"/>
                            </a:schemeClr>
                          </a:solidFill>
                        </a:rPr>
                        <a:t> or iterative and incremental delivery of solutions</a:t>
                      </a:r>
                      <a:endParaRPr lang="en-US" sz="1300">
                        <a:solidFill>
                          <a:schemeClr val="tx1">
                            <a:lumMod val="75000"/>
                            <a:lumOff val="25000"/>
                          </a:schemeClr>
                        </a:solidFill>
                      </a:endParaRPr>
                    </a:p>
                  </a:txBody>
                  <a:tcPr marL="157331" marR="69588" marT="78665" marB="7866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r>
                        <a:rPr lang="en-US" sz="1300">
                          <a:solidFill>
                            <a:schemeClr val="tx1">
                              <a:lumMod val="75000"/>
                              <a:lumOff val="25000"/>
                            </a:schemeClr>
                          </a:solidFill>
                        </a:rPr>
                        <a:t>May not align with waterfall methods that are documentation centric</a:t>
                      </a:r>
                    </a:p>
                  </a:txBody>
                  <a:tcPr marL="157331" marR="69588" marT="78665" marB="7866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10002"/>
                  </a:ext>
                </a:extLst>
              </a:tr>
              <a:tr h="975451">
                <a:tc>
                  <a:txBody>
                    <a:bodyPr/>
                    <a:lstStyle/>
                    <a:p>
                      <a:r>
                        <a:rPr lang="en-US" sz="1300">
                          <a:solidFill>
                            <a:schemeClr val="tx1">
                              <a:lumMod val="75000"/>
                              <a:lumOff val="25000"/>
                            </a:schemeClr>
                          </a:solidFill>
                        </a:rPr>
                        <a:t>May eliminate</a:t>
                      </a:r>
                      <a:r>
                        <a:rPr lang="en-US" sz="1300" baseline="0">
                          <a:solidFill>
                            <a:schemeClr val="tx1">
                              <a:lumMod val="75000"/>
                              <a:lumOff val="25000"/>
                            </a:schemeClr>
                          </a:solidFill>
                        </a:rPr>
                        <a:t> the need for more detailed requirements specifications in agile environments where stakeholders and delivery teams are co-located</a:t>
                      </a:r>
                      <a:endParaRPr lang="en-US" sz="1300">
                        <a:solidFill>
                          <a:schemeClr val="tx1">
                            <a:lumMod val="75000"/>
                            <a:lumOff val="25000"/>
                          </a:schemeClr>
                        </a:solidFill>
                      </a:endParaRPr>
                    </a:p>
                  </a:txBody>
                  <a:tcPr marL="157331" marR="69588" marT="78665" marB="7866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en-US" sz="1300">
                          <a:solidFill>
                            <a:schemeClr val="tx1">
                              <a:lumMod val="75000"/>
                              <a:lumOff val="25000"/>
                            </a:schemeClr>
                          </a:solidFill>
                        </a:rPr>
                        <a:t>Does not document non-functional requirements well and therefore require additional techniques to be used in conjunction</a:t>
                      </a:r>
                      <a:r>
                        <a:rPr lang="en-US" sz="1300" baseline="0">
                          <a:solidFill>
                            <a:schemeClr val="tx1">
                              <a:lumMod val="75000"/>
                              <a:lumOff val="25000"/>
                            </a:schemeClr>
                          </a:solidFill>
                        </a:rPr>
                        <a:t> with user stories</a:t>
                      </a:r>
                      <a:endParaRPr lang="en-US" sz="1300">
                        <a:solidFill>
                          <a:schemeClr val="tx1">
                            <a:lumMod val="75000"/>
                            <a:lumOff val="25000"/>
                          </a:schemeClr>
                        </a:solidFill>
                      </a:endParaRPr>
                    </a:p>
                  </a:txBody>
                  <a:tcPr marL="157331" marR="69588" marT="78665" marB="7866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0003"/>
                  </a:ext>
                </a:extLst>
              </a:tr>
              <a:tr h="582124">
                <a:tc>
                  <a:txBody>
                    <a:bodyPr/>
                    <a:lstStyle/>
                    <a:p>
                      <a:r>
                        <a:rPr lang="en-US" sz="1300">
                          <a:solidFill>
                            <a:schemeClr val="tx1">
                              <a:lumMod val="75000"/>
                              <a:lumOff val="25000"/>
                            </a:schemeClr>
                          </a:solidFill>
                        </a:rPr>
                        <a:t>Clearly</a:t>
                      </a:r>
                      <a:r>
                        <a:rPr lang="en-US" sz="1300" baseline="0">
                          <a:solidFill>
                            <a:schemeClr val="tx1">
                              <a:lumMod val="75000"/>
                              <a:lumOff val="25000"/>
                            </a:schemeClr>
                          </a:solidFill>
                        </a:rPr>
                        <a:t> defines the value that a features provides</a:t>
                      </a:r>
                      <a:endParaRPr lang="en-US" sz="1300">
                        <a:solidFill>
                          <a:schemeClr val="tx1">
                            <a:lumMod val="75000"/>
                            <a:lumOff val="25000"/>
                          </a:schemeClr>
                        </a:solidFill>
                      </a:endParaRPr>
                    </a:p>
                  </a:txBody>
                  <a:tcPr marL="157331" marR="69588" marT="78665" marB="7866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r>
                        <a:rPr lang="en-US" sz="1300">
                          <a:solidFill>
                            <a:schemeClr val="tx1">
                              <a:lumMod val="75000"/>
                              <a:lumOff val="25000"/>
                            </a:schemeClr>
                          </a:solidFill>
                        </a:rPr>
                        <a:t>Story format</a:t>
                      </a:r>
                      <a:r>
                        <a:rPr lang="en-US" sz="1300" baseline="0">
                          <a:solidFill>
                            <a:schemeClr val="tx1">
                              <a:lumMod val="75000"/>
                              <a:lumOff val="25000"/>
                            </a:schemeClr>
                          </a:solidFill>
                        </a:rPr>
                        <a:t> may not include enough detail for teams that are distributed</a:t>
                      </a:r>
                      <a:endParaRPr lang="en-US" sz="1300">
                        <a:solidFill>
                          <a:schemeClr val="tx1">
                            <a:lumMod val="75000"/>
                            <a:lumOff val="25000"/>
                          </a:schemeClr>
                        </a:solidFill>
                      </a:endParaRPr>
                    </a:p>
                  </a:txBody>
                  <a:tcPr marL="157331" marR="69588" marT="78665" marB="7866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10004"/>
                  </a:ext>
                </a:extLst>
              </a:tr>
              <a:tr h="582124">
                <a:tc>
                  <a:txBody>
                    <a:bodyPr/>
                    <a:lstStyle/>
                    <a:p>
                      <a:r>
                        <a:rPr lang="en-US" sz="1300">
                          <a:solidFill>
                            <a:schemeClr val="tx1">
                              <a:lumMod val="75000"/>
                              <a:lumOff val="25000"/>
                            </a:schemeClr>
                          </a:solidFill>
                        </a:rPr>
                        <a:t>Prioritize</a:t>
                      </a:r>
                      <a:r>
                        <a:rPr lang="en-US" sz="1300" baseline="0">
                          <a:solidFill>
                            <a:schemeClr val="tx1">
                              <a:lumMod val="75000"/>
                              <a:lumOff val="25000"/>
                            </a:schemeClr>
                          </a:solidFill>
                        </a:rPr>
                        <a:t> with story points for time-boxed iterations</a:t>
                      </a:r>
                      <a:endParaRPr lang="en-US" sz="1300">
                        <a:solidFill>
                          <a:schemeClr val="tx1">
                            <a:lumMod val="75000"/>
                            <a:lumOff val="25000"/>
                          </a:schemeClr>
                        </a:solidFill>
                      </a:endParaRPr>
                    </a:p>
                  </a:txBody>
                  <a:tcPr marL="157331" marR="69588" marT="78665" marB="7866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endParaRPr lang="en-US" sz="1300">
                        <a:solidFill>
                          <a:schemeClr val="tx1">
                            <a:lumMod val="75000"/>
                            <a:lumOff val="25000"/>
                          </a:schemeClr>
                        </a:solidFill>
                      </a:endParaRPr>
                    </a:p>
                  </a:txBody>
                  <a:tcPr marL="157331" marR="69588" marT="78665" marB="7866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0739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3" y="348865"/>
            <a:ext cx="7288583" cy="1576446"/>
          </a:xfrm>
        </p:spPr>
        <p:txBody>
          <a:bodyPr anchor="ctr">
            <a:normAutofit/>
          </a:bodyPr>
          <a:lstStyle/>
          <a:p>
            <a:r>
              <a:rPr lang="en-US" sz="3500">
                <a:solidFill>
                  <a:srgbClr val="FFFFFF"/>
                </a:solidFill>
              </a:rPr>
              <a:t>Eliciting User Stories</a:t>
            </a:r>
          </a:p>
        </p:txBody>
      </p:sp>
      <p:graphicFrame>
        <p:nvGraphicFramePr>
          <p:cNvPr id="9" name="Content Placeholder 2">
            <a:extLst>
              <a:ext uri="{FF2B5EF4-FFF2-40B4-BE49-F238E27FC236}">
                <a16:creationId xmlns:a16="http://schemas.microsoft.com/office/drawing/2014/main" id="{6674A7EC-158F-4B5D-693F-118621D70B6A}"/>
              </a:ext>
            </a:extLst>
          </p:cNvPr>
          <p:cNvGraphicFramePr>
            <a:graphicFrameLocks noGrp="1"/>
          </p:cNvGraphicFramePr>
          <p:nvPr>
            <p:ph idx="1"/>
            <p:extLst>
              <p:ext uri="{D42A27DB-BD31-4B8C-83A1-F6EECF244321}">
                <p14:modId xmlns:p14="http://schemas.microsoft.com/office/powerpoint/2010/main" val="3647747976"/>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7788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86472" y="489507"/>
            <a:ext cx="2714628" cy="1655483"/>
          </a:xfrm>
        </p:spPr>
        <p:txBody>
          <a:bodyPr anchor="b">
            <a:normAutofit/>
          </a:bodyPr>
          <a:lstStyle/>
          <a:p>
            <a:r>
              <a:rPr lang="en-US" sz="3500" dirty="0"/>
              <a:t>Why User Stories?</a:t>
            </a:r>
          </a:p>
        </p:txBody>
      </p:sp>
      <p:pic>
        <p:nvPicPr>
          <p:cNvPr id="9" name="Picture 8" descr="Person writing on a notepad">
            <a:extLst>
              <a:ext uri="{FF2B5EF4-FFF2-40B4-BE49-F238E27FC236}">
                <a16:creationId xmlns:a16="http://schemas.microsoft.com/office/drawing/2014/main" id="{A81E5133-68E8-D16F-F80C-A0FB7B168849}"/>
              </a:ext>
            </a:extLst>
          </p:cNvPr>
          <p:cNvPicPr>
            <a:picLocks noChangeAspect="1"/>
          </p:cNvPicPr>
          <p:nvPr/>
        </p:nvPicPr>
        <p:blipFill rotWithShape="1">
          <a:blip r:embed="rId2"/>
          <a:srcRect l="16058" r="8671" b="-2"/>
          <a:stretch/>
        </p:blipFill>
        <p:spPr>
          <a:xfrm>
            <a:off x="21" y="431"/>
            <a:ext cx="5867380" cy="6408311"/>
          </a:xfrm>
          <a:prstGeom prst="rect">
            <a:avLst/>
          </a:prstGeom>
        </p:spPr>
      </p:pic>
      <p:sp>
        <p:nvSpPr>
          <p:cNvPr id="3" name="Content Placeholder 2"/>
          <p:cNvSpPr>
            <a:spLocks noGrp="1"/>
          </p:cNvSpPr>
          <p:nvPr>
            <p:ph idx="1"/>
          </p:nvPr>
        </p:nvSpPr>
        <p:spPr>
          <a:xfrm>
            <a:off x="6019800" y="2418408"/>
            <a:ext cx="2669704" cy="3540265"/>
          </a:xfrm>
        </p:spPr>
        <p:txBody>
          <a:bodyPr>
            <a:normAutofit/>
          </a:bodyPr>
          <a:lstStyle/>
          <a:p>
            <a:r>
              <a:rPr lang="en-US" sz="1700" dirty="0"/>
              <a:t>They present the needs of a user in a narrative format.</a:t>
            </a:r>
          </a:p>
          <a:p>
            <a:r>
              <a:rPr lang="en-US" sz="1700" dirty="0"/>
              <a:t>Particularly useful for:</a:t>
            </a:r>
          </a:p>
          <a:p>
            <a:pPr lvl="1"/>
            <a:r>
              <a:rPr lang="en-US" sz="1700" dirty="0"/>
              <a:t>Business Intelligence reporting</a:t>
            </a:r>
          </a:p>
          <a:p>
            <a:pPr lvl="1"/>
            <a:r>
              <a:rPr lang="en-US" sz="1700" dirty="0"/>
              <a:t>User Interface design</a:t>
            </a:r>
          </a:p>
          <a:p>
            <a:pPr lvl="1"/>
            <a:r>
              <a:rPr lang="en-US" sz="1700" dirty="0"/>
              <a:t>Application Feature elicitation</a:t>
            </a:r>
          </a:p>
          <a:p>
            <a:endParaRPr lang="en-US" sz="1700" dirty="0"/>
          </a:p>
        </p:txBody>
      </p:sp>
      <p:sp>
        <p:nvSpPr>
          <p:cNvPr id="15" name="Rectangle 1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741"/>
            <a:ext cx="9143997"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8742"/>
            <a:ext cx="6086475"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332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0" y="601744"/>
            <a:ext cx="5086350" cy="1338696"/>
          </a:xfrm>
        </p:spPr>
        <p:txBody>
          <a:bodyPr>
            <a:normAutofit/>
          </a:bodyPr>
          <a:lstStyle/>
          <a:p>
            <a:r>
              <a:rPr lang="en-US" dirty="0"/>
              <a:t>Tracking User Stories</a:t>
            </a:r>
          </a:p>
        </p:txBody>
      </p:sp>
      <p:pic>
        <p:nvPicPr>
          <p:cNvPr id="9" name="Picture 8" descr="A wall covered with sticky notes.">
            <a:extLst>
              <a:ext uri="{FF2B5EF4-FFF2-40B4-BE49-F238E27FC236}">
                <a16:creationId xmlns:a16="http://schemas.microsoft.com/office/drawing/2014/main" id="{77374E9E-D12D-421F-3E40-A2FB204A4F9B}"/>
              </a:ext>
            </a:extLst>
          </p:cNvPr>
          <p:cNvPicPr>
            <a:picLocks noChangeAspect="1"/>
          </p:cNvPicPr>
          <p:nvPr/>
        </p:nvPicPr>
        <p:blipFill rotWithShape="1">
          <a:blip r:embed="rId2"/>
          <a:srcRect l="35215" r="39326" b="-1"/>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3429000" y="2201958"/>
            <a:ext cx="5086350" cy="3900730"/>
          </a:xfrm>
        </p:spPr>
        <p:txBody>
          <a:bodyPr anchor="t">
            <a:normAutofit/>
          </a:bodyPr>
          <a:lstStyle/>
          <a:p>
            <a:r>
              <a:rPr lang="en-US" sz="1700"/>
              <a:t>Agile teams often track user stories on index cards pinned to a wall so that they can be moved around easily to different piles:</a:t>
            </a:r>
          </a:p>
          <a:p>
            <a:pPr lvl="1"/>
            <a:r>
              <a:rPr lang="en-US" sz="1700"/>
              <a:t>Backlog (not yet done pile)</a:t>
            </a:r>
          </a:p>
          <a:p>
            <a:pPr lvl="1"/>
            <a:r>
              <a:rPr lang="en-US" sz="1700"/>
              <a:t>Sprint (in progress pile)</a:t>
            </a:r>
          </a:p>
          <a:p>
            <a:pPr lvl="1"/>
            <a:r>
              <a:rPr lang="en-US" sz="1700"/>
              <a:t>Done (done pile)</a:t>
            </a:r>
          </a:p>
          <a:p>
            <a:r>
              <a:rPr lang="en-US" sz="1700"/>
              <a:t>Additional piles can be created as needed.</a:t>
            </a:r>
          </a:p>
          <a:p>
            <a:r>
              <a:rPr lang="en-US" sz="1700"/>
              <a:t>There are many software tools for tracking user stories which is particularly useful for distributed teams.</a:t>
            </a:r>
          </a:p>
          <a:p>
            <a:r>
              <a:rPr lang="en-US" sz="1700"/>
              <a:t>User stories should encourage discussion rather than a focus on large, up-front requirements specifications.</a:t>
            </a:r>
          </a:p>
        </p:txBody>
      </p:sp>
    </p:spTree>
    <p:extLst>
      <p:ext uri="{BB962C8B-B14F-4D97-AF65-F5344CB8AC3E}">
        <p14:creationId xmlns:p14="http://schemas.microsoft.com/office/powerpoint/2010/main" val="3364408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5" name="Rectangle 922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85341" y="365125"/>
            <a:ext cx="3630007" cy="1807305"/>
          </a:xfrm>
        </p:spPr>
        <p:txBody>
          <a:bodyPr>
            <a:normAutofit/>
          </a:bodyPr>
          <a:lstStyle/>
          <a:p>
            <a:pPr>
              <a:defRPr/>
            </a:pPr>
            <a:r>
              <a:rPr lang="en-US"/>
              <a:t>Collecting Requirements</a:t>
            </a:r>
          </a:p>
        </p:txBody>
      </p:sp>
      <p:pic>
        <p:nvPicPr>
          <p:cNvPr id="9221" name="Picture 9220" descr="A person reaching for a paper on a table full of paper and sticky notes">
            <a:extLst>
              <a:ext uri="{FF2B5EF4-FFF2-40B4-BE49-F238E27FC236}">
                <a16:creationId xmlns:a16="http://schemas.microsoft.com/office/drawing/2014/main" id="{C4B052F4-EE20-AE2D-28DA-2045DA942A75}"/>
              </a:ext>
            </a:extLst>
          </p:cNvPr>
          <p:cNvPicPr>
            <a:picLocks noChangeAspect="1"/>
          </p:cNvPicPr>
          <p:nvPr/>
        </p:nvPicPr>
        <p:blipFill rotWithShape="1">
          <a:blip r:embed="rId3"/>
          <a:srcRect l="27178" r="28171"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9219" name="Content Placeholder 2"/>
          <p:cNvSpPr>
            <a:spLocks noGrp="1"/>
          </p:cNvSpPr>
          <p:nvPr>
            <p:ph idx="1"/>
          </p:nvPr>
        </p:nvSpPr>
        <p:spPr>
          <a:xfrm>
            <a:off x="4885341" y="2333297"/>
            <a:ext cx="3630007" cy="3843666"/>
          </a:xfrm>
        </p:spPr>
        <p:txBody>
          <a:bodyPr>
            <a:normAutofit/>
          </a:bodyPr>
          <a:lstStyle/>
          <a:p>
            <a:r>
              <a:rPr lang="en-US" altLang="en-US" sz="1700">
                <a:ea typeface="ＭＳ Ｐゴシック" panose="020B0600070205080204" pitchFamily="34" charset="-128"/>
              </a:rPr>
              <a:t>How do you currently collect and organize requirements? </a:t>
            </a:r>
          </a:p>
          <a:p>
            <a:pPr lvl="1"/>
            <a:r>
              <a:rPr lang="en-US" altLang="en-US" sz="1700">
                <a:ea typeface="ＭＳ Ｐゴシック" panose="020B0600070205080204" pitchFamily="34" charset="-128"/>
              </a:rPr>
              <a:t>How well does this process work?</a:t>
            </a:r>
          </a:p>
          <a:p>
            <a:pPr lvl="1"/>
            <a:r>
              <a:rPr lang="en-US" altLang="en-US" sz="1700">
                <a:ea typeface="ＭＳ Ｐゴシック" panose="020B0600070205080204" pitchFamily="34" charset="-128"/>
              </a:rPr>
              <a:t>What are your biggest challenges?</a:t>
            </a:r>
          </a:p>
          <a:p>
            <a:r>
              <a:rPr lang="en-US" altLang="en-US" sz="1700">
                <a:ea typeface="ＭＳ Ｐゴシック" panose="020B0600070205080204" pitchFamily="34" charset="-128"/>
              </a:rPr>
              <a:t>How do you understand your users’ needs?</a:t>
            </a:r>
          </a:p>
          <a:p>
            <a:pPr lvl="1"/>
            <a:r>
              <a:rPr lang="en-US" altLang="en-US" sz="1700">
                <a:ea typeface="ＭＳ Ｐゴシック" panose="020B0600070205080204" pitchFamily="34" charset="-128"/>
              </a:rPr>
              <a:t>How do you describe your users?</a:t>
            </a:r>
          </a:p>
        </p:txBody>
      </p:sp>
      <p:sp>
        <p:nvSpPr>
          <p:cNvPr id="6" name="Date Placeholder 5"/>
          <p:cNvSpPr>
            <a:spLocks noGrp="1"/>
          </p:cNvSpPr>
          <p:nvPr>
            <p:ph type="dt" sz="half" idx="10"/>
          </p:nvPr>
        </p:nvSpPr>
        <p:spPr>
          <a:xfrm>
            <a:off x="628650" y="6356350"/>
            <a:ext cx="2057400" cy="365125"/>
          </a:xfrm>
        </p:spPr>
        <p:txBody>
          <a:bodyPr>
            <a:normAutofit/>
          </a:bodyPr>
          <a:lstStyle/>
          <a:p>
            <a:pPr>
              <a:spcAft>
                <a:spcPts val="600"/>
              </a:spcAft>
              <a:defRPr/>
            </a:pPr>
            <a:r>
              <a:rPr lang="en-US">
                <a:solidFill>
                  <a:srgbClr val="FFFFFF"/>
                </a:solidFill>
              </a:rPr>
              <a:t>U/X &amp; HCI</a:t>
            </a:r>
          </a:p>
        </p:txBody>
      </p:sp>
      <p:sp>
        <p:nvSpPr>
          <p:cNvPr id="7" name="Footer Placeholder 6"/>
          <p:cNvSpPr>
            <a:spLocks noGrp="1"/>
          </p:cNvSpPr>
          <p:nvPr>
            <p:ph type="ftr" sz="quarter" idx="11"/>
          </p:nvPr>
        </p:nvSpPr>
        <p:spPr>
          <a:xfrm>
            <a:off x="3028950" y="6356350"/>
            <a:ext cx="3086100" cy="365125"/>
          </a:xfrm>
        </p:spPr>
        <p:txBody>
          <a:bodyPr>
            <a:normAutofit/>
          </a:bodyPr>
          <a:lstStyle/>
          <a:p>
            <a:pPr>
              <a:spcAft>
                <a:spcPts val="600"/>
              </a:spcAft>
              <a:defRPr/>
            </a:pPr>
            <a:r>
              <a:rPr lang="en-US"/>
              <a:t>Defining Requirements with User Stories and Personas</a:t>
            </a:r>
          </a:p>
        </p:txBody>
      </p:sp>
      <p:sp>
        <p:nvSpPr>
          <p:cNvPr id="8" name="Slide Number Placeholder 7"/>
          <p:cNvSpPr>
            <a:spLocks noGrp="1"/>
          </p:cNvSpPr>
          <p:nvPr>
            <p:ph type="sldNum" sz="quarter" idx="12"/>
          </p:nvPr>
        </p:nvSpPr>
        <p:spPr>
          <a:xfrm>
            <a:off x="6457950" y="6356350"/>
            <a:ext cx="2057400" cy="365125"/>
          </a:xfrm>
        </p:spPr>
        <p:txBody>
          <a:bodyPr>
            <a:normAutofit/>
          </a:bodyPr>
          <a:lstStyle/>
          <a:p>
            <a:pPr>
              <a:spcAft>
                <a:spcPts val="600"/>
              </a:spcAft>
              <a:defRPr/>
            </a:pPr>
            <a:fld id="{ECF26443-1318-4EF2-BC57-060F0B245896}" type="slidenum">
              <a:rPr lang="en-US" smtClean="0"/>
              <a:pPr>
                <a:spcAft>
                  <a:spcPts val="600"/>
                </a:spcAft>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71162"/>
            <a:ext cx="2130136" cy="2371148"/>
          </a:xfrm>
        </p:spPr>
        <p:txBody>
          <a:bodyPr vert="horz" lIns="91440" tIns="45720" rIns="91440" bIns="45720" rtlCol="0" anchor="ctr">
            <a:normAutofit/>
          </a:bodyPr>
          <a:lstStyle/>
          <a:p>
            <a:pPr defTabSz="914400"/>
            <a:r>
              <a:rPr lang="en-US" sz="2800" kern="1200">
                <a:solidFill>
                  <a:srgbClr val="FFFFFF"/>
                </a:solidFill>
                <a:latin typeface="+mj-lt"/>
                <a:ea typeface="+mj-ea"/>
                <a:cs typeface="+mj-cs"/>
              </a:rPr>
              <a:t>User Story Cards</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706" t="8756" r="17368" b="3685"/>
          <a:stretch/>
        </p:blipFill>
        <p:spPr>
          <a:xfrm rot="16200000">
            <a:off x="3837892" y="674161"/>
            <a:ext cx="4146766" cy="5510653"/>
          </a:xfrm>
          <a:prstGeom prst="rect">
            <a:avLst/>
          </a:prstGeom>
        </p:spPr>
      </p:pic>
    </p:spTree>
    <p:extLst>
      <p:ext uri="{BB962C8B-B14F-4D97-AF65-F5344CB8AC3E}">
        <p14:creationId xmlns:p14="http://schemas.microsoft.com/office/powerpoint/2010/main" val="347855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vert="horz" lIns="91440" tIns="45720" rIns="91440" bIns="45720" rtlCol="0" anchor="b">
            <a:normAutofit/>
          </a:bodyPr>
          <a:lstStyle/>
          <a:p>
            <a:pPr algn="r" defTabSz="914400"/>
            <a:r>
              <a:rPr lang="en-US" sz="3000" kern="1200">
                <a:solidFill>
                  <a:srgbClr val="FFFFFF"/>
                </a:solidFill>
                <a:latin typeface="+mj-lt"/>
                <a:ea typeface="+mj-ea"/>
                <a:cs typeface="+mj-cs"/>
              </a:rPr>
              <a:t>Requirements Types</a:t>
            </a:r>
          </a:p>
        </p:txBody>
      </p:sp>
      <p:graphicFrame>
        <p:nvGraphicFramePr>
          <p:cNvPr id="5" name="Diagram 4"/>
          <p:cNvGraphicFramePr/>
          <p:nvPr>
            <p:extLst>
              <p:ext uri="{D42A27DB-BD31-4B8C-83A1-F6EECF244321}">
                <p14:modId xmlns:p14="http://schemas.microsoft.com/office/powerpoint/2010/main" val="3798284006"/>
              </p:ext>
            </p:extLst>
          </p:nvPr>
        </p:nvGraphicFramePr>
        <p:xfrm>
          <a:off x="4116798" y="2317528"/>
          <a:ext cx="3864830" cy="2576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799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vert="horz" lIns="91440" tIns="45720" rIns="91440" bIns="45720" rtlCol="0" anchor="b">
            <a:normAutofit/>
          </a:bodyPr>
          <a:lstStyle/>
          <a:p>
            <a:pPr algn="r" defTabSz="914400"/>
            <a:r>
              <a:rPr lang="en-US" sz="3000" kern="1200">
                <a:solidFill>
                  <a:srgbClr val="FFFFFF"/>
                </a:solidFill>
                <a:latin typeface="+mj-lt"/>
                <a:ea typeface="+mj-ea"/>
                <a:cs typeface="+mj-cs"/>
              </a:rPr>
              <a:t>Requirements Types</a:t>
            </a:r>
          </a:p>
        </p:txBody>
      </p:sp>
      <p:graphicFrame>
        <p:nvGraphicFramePr>
          <p:cNvPr id="5" name="Diagram 4"/>
          <p:cNvGraphicFramePr/>
          <p:nvPr>
            <p:extLst>
              <p:ext uri="{D42A27DB-BD31-4B8C-83A1-F6EECF244321}">
                <p14:modId xmlns:p14="http://schemas.microsoft.com/office/powerpoint/2010/main" val="3465740299"/>
              </p:ext>
            </p:extLst>
          </p:nvPr>
        </p:nvGraphicFramePr>
        <p:xfrm>
          <a:off x="4119425" y="1796501"/>
          <a:ext cx="3864830" cy="2576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4632919" y="2350507"/>
            <a:ext cx="1787484" cy="9178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565334" y="2222694"/>
            <a:ext cx="1064715" cy="266868"/>
          </a:xfrm>
          <a:prstGeom prst="rect">
            <a:avLst/>
          </a:prstGeom>
          <a:noFill/>
        </p:spPr>
        <p:txBody>
          <a:bodyPr wrap="none" rtlCol="0">
            <a:spAutoFit/>
          </a:bodyPr>
          <a:lstStyle/>
          <a:p>
            <a:pPr defTabSz="576072">
              <a:spcAft>
                <a:spcPts val="600"/>
              </a:spcAft>
            </a:pPr>
            <a:r>
              <a:rPr lang="en-US" sz="1134" kern="1200">
                <a:solidFill>
                  <a:srgbClr val="FF0000"/>
                </a:solidFill>
                <a:latin typeface="Comic Sans MS" pitchFamily="66" charset="0"/>
                <a:ea typeface="+mn-ea"/>
                <a:cs typeface="+mn-cs"/>
              </a:rPr>
              <a:t>User Stories</a:t>
            </a:r>
            <a:endParaRPr lang="en-US">
              <a:solidFill>
                <a:srgbClr val="FF0000"/>
              </a:solidFill>
              <a:latin typeface="Comic Sans MS" pitchFamily="66" charset="0"/>
            </a:endParaRPr>
          </a:p>
        </p:txBody>
      </p:sp>
      <p:cxnSp>
        <p:nvCxnSpPr>
          <p:cNvPr id="9" name="Curved Connector 8"/>
          <p:cNvCxnSpPr>
            <a:stCxn id="7" idx="1"/>
          </p:cNvCxnSpPr>
          <p:nvPr/>
        </p:nvCxnSpPr>
        <p:spPr>
          <a:xfrm rot="10800000" flipV="1">
            <a:off x="6323782" y="2339771"/>
            <a:ext cx="241552" cy="203977"/>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861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A86598-DA2C-41D5-BC0C-E877F881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4571993"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6667" y="637763"/>
            <a:ext cx="3233024" cy="1627274"/>
          </a:xfrm>
        </p:spPr>
        <p:txBody>
          <a:bodyPr vert="horz" lIns="91440" tIns="45720" rIns="91440" bIns="45720" rtlCol="0" anchor="t">
            <a:normAutofit/>
          </a:bodyPr>
          <a:lstStyle/>
          <a:p>
            <a:pPr defTabSz="914400"/>
            <a:r>
              <a:rPr lang="en-US" sz="3600" kern="1200">
                <a:solidFill>
                  <a:schemeClr val="bg1"/>
                </a:solidFill>
                <a:latin typeface="+mj-lt"/>
                <a:ea typeface="+mj-ea"/>
                <a:cs typeface="+mj-cs"/>
              </a:rPr>
              <a:t>User Stories versus Use Cases</a:t>
            </a:r>
          </a:p>
        </p:txBody>
      </p:sp>
      <p:sp>
        <p:nvSpPr>
          <p:cNvPr id="14" name="Rectangle 13">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6667" y="2372156"/>
            <a:ext cx="3429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p:cNvSpPr>
            <a:spLocks noGrp="1"/>
          </p:cNvSpPr>
          <p:nvPr>
            <p:ph idx="1"/>
          </p:nvPr>
        </p:nvSpPr>
        <p:spPr>
          <a:xfrm>
            <a:off x="866667" y="2902800"/>
            <a:ext cx="3213312" cy="3311732"/>
          </a:xfrm>
        </p:spPr>
        <p:txBody>
          <a:bodyPr vert="horz" lIns="91440" tIns="45720" rIns="91440" bIns="45720" rtlCol="0">
            <a:normAutofit/>
          </a:bodyPr>
          <a:lstStyle/>
          <a:p>
            <a:pPr marL="0" indent="0" defTabSz="914400">
              <a:buNone/>
            </a:pPr>
            <a:r>
              <a:rPr lang="en-US" sz="1300" dirty="0">
                <a:solidFill>
                  <a:schemeClr val="bg1"/>
                </a:solidFill>
              </a:rPr>
              <a:t>User stories are not the same as use cases, but both serve a similar purpose: understand what the user needs.</a:t>
            </a:r>
            <a:br>
              <a:rPr lang="en-US" sz="1300" dirty="0">
                <a:solidFill>
                  <a:schemeClr val="bg1"/>
                </a:solidFill>
              </a:rPr>
            </a:br>
            <a:br>
              <a:rPr lang="en-US" sz="1300" dirty="0">
                <a:solidFill>
                  <a:schemeClr val="bg1"/>
                </a:solidFill>
              </a:rPr>
            </a:br>
            <a:br>
              <a:rPr lang="en-US" sz="1300" dirty="0">
                <a:solidFill>
                  <a:schemeClr val="bg1"/>
                </a:solidFill>
              </a:rPr>
            </a:br>
            <a:br>
              <a:rPr lang="en-US" sz="1300" dirty="0">
                <a:solidFill>
                  <a:schemeClr val="bg1"/>
                </a:solidFill>
              </a:rPr>
            </a:br>
            <a:r>
              <a:rPr lang="en-US" sz="1300" dirty="0">
                <a:solidFill>
                  <a:schemeClr val="bg1"/>
                </a:solidFill>
              </a:rPr>
              <a:t>Both are augmented with models to specify expected behavior, but the models may not be formal work products or deliverables in an agile environment.</a:t>
            </a:r>
          </a:p>
        </p:txBody>
      </p:sp>
      <p:sp>
        <p:nvSpPr>
          <p:cNvPr id="16" name="Rectangle 15">
            <a:extLst>
              <a:ext uri="{FF2B5EF4-FFF2-40B4-BE49-F238E27FC236}">
                <a16:creationId xmlns:a16="http://schemas.microsoft.com/office/drawing/2014/main" id="{87F16C5A-0D41-47A9-B0A2-9C2AD7A8CF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199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69067863"/>
              </p:ext>
            </p:extLst>
          </p:nvPr>
        </p:nvGraphicFramePr>
        <p:xfrm>
          <a:off x="5066648" y="3048000"/>
          <a:ext cx="3696351" cy="1853020"/>
        </p:xfrm>
        <a:graphic>
          <a:graphicData uri="http://schemas.openxmlformats.org/drawingml/2006/table">
            <a:tbl>
              <a:tblPr firstRow="1" bandRow="1">
                <a:noFill/>
                <a:tableStyleId>{93296810-A885-4BE3-A3E7-6D5BEEA58F35}</a:tableStyleId>
              </a:tblPr>
              <a:tblGrid>
                <a:gridCol w="1857899">
                  <a:extLst>
                    <a:ext uri="{9D8B030D-6E8A-4147-A177-3AD203B41FA5}">
                      <a16:colId xmlns:a16="http://schemas.microsoft.com/office/drawing/2014/main" val="20000"/>
                    </a:ext>
                  </a:extLst>
                </a:gridCol>
                <a:gridCol w="1838452">
                  <a:extLst>
                    <a:ext uri="{9D8B030D-6E8A-4147-A177-3AD203B41FA5}">
                      <a16:colId xmlns:a16="http://schemas.microsoft.com/office/drawing/2014/main" val="20001"/>
                    </a:ext>
                  </a:extLst>
                </a:gridCol>
              </a:tblGrid>
              <a:tr h="283551">
                <a:tc>
                  <a:txBody>
                    <a:bodyPr/>
                    <a:lstStyle/>
                    <a:p>
                      <a:r>
                        <a:rPr lang="en-US" sz="1100" b="1" cap="none" spc="0">
                          <a:solidFill>
                            <a:schemeClr val="tx1"/>
                          </a:solidFill>
                        </a:rPr>
                        <a:t>User Story</a:t>
                      </a:r>
                    </a:p>
                  </a:txBody>
                  <a:tcPr marL="0" marR="37640" marT="15056" marB="112919">
                    <a:lnL w="12700" cmpd="sng">
                      <a:noFill/>
                    </a:lnL>
                    <a:lnR w="12700" cmpd="sng">
                      <a:noFill/>
                    </a:lnR>
                    <a:lnT w="28575" cap="flat" cmpd="sng" algn="ctr">
                      <a:solidFill>
                        <a:schemeClr val="tx1"/>
                      </a:solidFill>
                      <a:prstDash val="solid"/>
                    </a:lnT>
                    <a:lnB w="38100" cmpd="sng">
                      <a:noFill/>
                    </a:lnB>
                    <a:noFill/>
                  </a:tcPr>
                </a:tc>
                <a:tc>
                  <a:txBody>
                    <a:bodyPr/>
                    <a:lstStyle/>
                    <a:p>
                      <a:r>
                        <a:rPr lang="en-US" sz="1100" b="1" cap="none" spc="0">
                          <a:solidFill>
                            <a:schemeClr val="tx1"/>
                          </a:solidFill>
                        </a:rPr>
                        <a:t>Use Case</a:t>
                      </a:r>
                    </a:p>
                  </a:txBody>
                  <a:tcPr marL="0" marR="37640" marT="15056" marB="112919">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10000"/>
                  </a:ext>
                </a:extLst>
              </a:tr>
              <a:tr h="534481">
                <a:tc>
                  <a:txBody>
                    <a:bodyPr/>
                    <a:lstStyle/>
                    <a:p>
                      <a:r>
                        <a:rPr lang="en-US" sz="1100" cap="none" spc="0">
                          <a:solidFill>
                            <a:schemeClr val="tx1"/>
                          </a:solidFill>
                        </a:rPr>
                        <a:t>Simple statement</a:t>
                      </a:r>
                      <a:r>
                        <a:rPr lang="en-US" sz="1100" cap="none" spc="0" baseline="0">
                          <a:solidFill>
                            <a:schemeClr val="tx1"/>
                          </a:solidFill>
                        </a:rPr>
                        <a:t> of user need and purpose for need</a:t>
                      </a:r>
                      <a:endParaRPr lang="en-US" sz="1100" cap="none" spc="0">
                        <a:solidFill>
                          <a:schemeClr val="tx1"/>
                        </a:solidFill>
                      </a:endParaRPr>
                    </a:p>
                  </a:txBody>
                  <a:tcPr marL="0" marR="37640" marT="15056" marB="112919">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r>
                        <a:rPr lang="en-US" sz="1100" cap="none" spc="0">
                          <a:solidFill>
                            <a:schemeClr val="tx1"/>
                          </a:solidFill>
                        </a:rPr>
                        <a:t>More complete definition of user need and how system is expected to behave</a:t>
                      </a:r>
                    </a:p>
                  </a:txBody>
                  <a:tcPr marL="0" marR="37640" marT="15056" marB="112919">
                    <a:lnL w="12700" cmpd="sng">
                      <a:noFill/>
                      <a:prstDash val="solid"/>
                    </a:lnL>
                    <a:lnR w="12700" cmpd="sng">
                      <a:noFill/>
                      <a:prstDash val="solid"/>
                    </a:lnR>
                    <a:lnT w="38100" cmpd="sng">
                      <a:noFill/>
                    </a:lnT>
                    <a:lnB w="6350" cap="flat" cmpd="sng" algn="ctr">
                      <a:solidFill>
                        <a:schemeClr val="tx1"/>
                      </a:solidFill>
                      <a:prstDash val="solid"/>
                    </a:lnB>
                    <a:noFill/>
                  </a:tcPr>
                </a:tc>
                <a:extLst>
                  <a:ext uri="{0D108BD9-81ED-4DB2-BD59-A6C34878D82A}">
                    <a16:rowId xmlns:a16="http://schemas.microsoft.com/office/drawing/2014/main" val="10001"/>
                  </a:ext>
                </a:extLst>
              </a:tr>
              <a:tr h="409016">
                <a:tc>
                  <a:txBody>
                    <a:bodyPr/>
                    <a:lstStyle/>
                    <a:p>
                      <a:r>
                        <a:rPr lang="en-US" sz="1100" cap="none" spc="0" dirty="0">
                          <a:solidFill>
                            <a:schemeClr val="tx1"/>
                          </a:solidFill>
                        </a:rPr>
                        <a:t>Elaborated through conversation on agile projects</a:t>
                      </a:r>
                    </a:p>
                  </a:txBody>
                  <a:tcPr marL="0" marR="37640" marT="15056" marB="112919">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en-US" sz="1100" cap="none" spc="0">
                          <a:solidFill>
                            <a:schemeClr val="tx1"/>
                          </a:solidFill>
                        </a:rPr>
                        <a:t>Elaborated through step-by-step narrative scenarios</a:t>
                      </a:r>
                    </a:p>
                  </a:txBody>
                  <a:tcPr marL="0" marR="37640" marT="15056" marB="112919">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002"/>
                  </a:ext>
                </a:extLst>
              </a:tr>
              <a:tr h="409016">
                <a:tc>
                  <a:txBody>
                    <a:bodyPr/>
                    <a:lstStyle/>
                    <a:p>
                      <a:r>
                        <a:rPr lang="en-US" sz="1100" cap="none" spc="0">
                          <a:solidFill>
                            <a:schemeClr val="tx1"/>
                          </a:solidFill>
                        </a:rPr>
                        <a:t>Defines acceptance criteria and scenarios</a:t>
                      </a:r>
                    </a:p>
                  </a:txBody>
                  <a:tcPr marL="0" marR="37640" marT="15056" marB="112919">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100" cap="none" spc="0" dirty="0">
                          <a:solidFill>
                            <a:schemeClr val="tx1"/>
                          </a:solidFill>
                        </a:rPr>
                        <a:t>Defines pre and post conditions</a:t>
                      </a:r>
                    </a:p>
                  </a:txBody>
                  <a:tcPr marL="0" marR="37640" marT="15056" marB="112919">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49971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73321" y="329184"/>
            <a:ext cx="4688333" cy="1783080"/>
          </a:xfrm>
        </p:spPr>
        <p:txBody>
          <a:bodyPr anchor="b">
            <a:normAutofit/>
          </a:bodyPr>
          <a:lstStyle/>
          <a:p>
            <a:r>
              <a:rPr lang="en-US" sz="4700"/>
              <a:t>Collecting Requirements</a:t>
            </a:r>
          </a:p>
        </p:txBody>
      </p:sp>
      <p:pic>
        <p:nvPicPr>
          <p:cNvPr id="12" name="Picture 11" descr="3D box skeletons">
            <a:extLst>
              <a:ext uri="{FF2B5EF4-FFF2-40B4-BE49-F238E27FC236}">
                <a16:creationId xmlns:a16="http://schemas.microsoft.com/office/drawing/2014/main" id="{D825CD97-F690-1861-3FA7-17AC45FA069D}"/>
              </a:ext>
            </a:extLst>
          </p:cNvPr>
          <p:cNvPicPr>
            <a:picLocks noChangeAspect="1"/>
          </p:cNvPicPr>
          <p:nvPr/>
        </p:nvPicPr>
        <p:blipFill rotWithShape="1">
          <a:blip r:embed="rId3"/>
          <a:srcRect l="34717" r="31284"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73321" y="2706624"/>
            <a:ext cx="4688333" cy="3483864"/>
          </a:xfrm>
        </p:spPr>
        <p:txBody>
          <a:bodyPr>
            <a:normAutofit/>
          </a:bodyPr>
          <a:lstStyle/>
          <a:p>
            <a:r>
              <a:rPr lang="en-US" sz="1900"/>
              <a:t>Are user stories the same as traditional requirements narratives?</a:t>
            </a:r>
          </a:p>
          <a:p>
            <a:r>
              <a:rPr lang="en-US" sz="1900"/>
              <a:t>How do they differ?</a:t>
            </a:r>
          </a:p>
        </p:txBody>
      </p:sp>
      <p:sp>
        <p:nvSpPr>
          <p:cNvPr id="8" name="Date Placeholder 7"/>
          <p:cNvSpPr>
            <a:spLocks noGrp="1"/>
          </p:cNvSpPr>
          <p:nvPr>
            <p:ph type="dt" sz="half" idx="10"/>
          </p:nvPr>
        </p:nvSpPr>
        <p:spPr>
          <a:xfrm>
            <a:off x="628650" y="6356350"/>
            <a:ext cx="2057400" cy="365125"/>
          </a:xfrm>
        </p:spPr>
        <p:txBody>
          <a:bodyPr>
            <a:normAutofit/>
          </a:bodyPr>
          <a:lstStyle/>
          <a:p>
            <a:pPr>
              <a:spcAft>
                <a:spcPts val="600"/>
              </a:spcAft>
              <a:defRPr/>
            </a:pPr>
            <a:r>
              <a:rPr lang="en-US">
                <a:solidFill>
                  <a:srgbClr val="FFFFFF"/>
                </a:solidFill>
              </a:rPr>
              <a:t>U/X &amp; HCI</a:t>
            </a:r>
          </a:p>
        </p:txBody>
      </p:sp>
      <p:sp>
        <p:nvSpPr>
          <p:cNvPr id="9" name="Footer Placeholder 8"/>
          <p:cNvSpPr>
            <a:spLocks noGrp="1"/>
          </p:cNvSpPr>
          <p:nvPr>
            <p:ph type="ftr" sz="quarter" idx="11"/>
          </p:nvPr>
        </p:nvSpPr>
        <p:spPr>
          <a:xfrm>
            <a:off x="3973321" y="6356350"/>
            <a:ext cx="3086100" cy="365125"/>
          </a:xfrm>
        </p:spPr>
        <p:txBody>
          <a:bodyPr>
            <a:normAutofit/>
          </a:bodyPr>
          <a:lstStyle/>
          <a:p>
            <a:pPr algn="l">
              <a:spcAft>
                <a:spcPts val="600"/>
              </a:spcAft>
              <a:defRPr/>
            </a:pPr>
            <a:r>
              <a:rPr lang="en-US"/>
              <a:t>Defining Requirements with User Stories and Personas</a:t>
            </a:r>
          </a:p>
        </p:txBody>
      </p:sp>
      <p:sp>
        <p:nvSpPr>
          <p:cNvPr id="10" name="Slide Number Placeholder 9"/>
          <p:cNvSpPr>
            <a:spLocks noGrp="1"/>
          </p:cNvSpPr>
          <p:nvPr>
            <p:ph type="sldNum" sz="quarter" idx="12"/>
          </p:nvPr>
        </p:nvSpPr>
        <p:spPr>
          <a:xfrm>
            <a:off x="7539733" y="6356350"/>
            <a:ext cx="975616" cy="365125"/>
          </a:xfrm>
        </p:spPr>
        <p:txBody>
          <a:bodyPr>
            <a:normAutofit/>
          </a:bodyPr>
          <a:lstStyle/>
          <a:p>
            <a:pPr>
              <a:spcAft>
                <a:spcPts val="600"/>
              </a:spcAft>
              <a:defRPr/>
            </a:pPr>
            <a:fld id="{ECF26443-1318-4EF2-BC57-060F0B245896}" type="slidenum">
              <a:rPr lang="en-US" smtClean="0"/>
              <a:pPr>
                <a:spcAft>
                  <a:spcPts val="600"/>
                </a:spcAft>
                <a:defRPr/>
              </a:pPr>
              <a:t>24</a:t>
            </a:fld>
            <a:endParaRPr lang="en-US"/>
          </a:p>
        </p:txBody>
      </p:sp>
    </p:spTree>
    <p:extLst>
      <p:ext uri="{BB962C8B-B14F-4D97-AF65-F5344CB8AC3E}">
        <p14:creationId xmlns:p14="http://schemas.microsoft.com/office/powerpoint/2010/main" val="3333149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73321" y="329184"/>
            <a:ext cx="4688333" cy="1783080"/>
          </a:xfrm>
        </p:spPr>
        <p:txBody>
          <a:bodyPr anchor="b">
            <a:normAutofit/>
          </a:bodyPr>
          <a:lstStyle/>
          <a:p>
            <a:r>
              <a:rPr lang="en-US" sz="4700"/>
              <a:t>Epics and Themes</a:t>
            </a:r>
          </a:p>
        </p:txBody>
      </p:sp>
      <p:pic>
        <p:nvPicPr>
          <p:cNvPr id="9" name="Picture 8" descr="Camera lens">
            <a:extLst>
              <a:ext uri="{FF2B5EF4-FFF2-40B4-BE49-F238E27FC236}">
                <a16:creationId xmlns:a16="http://schemas.microsoft.com/office/drawing/2014/main" id="{C8E690F5-879D-BCF5-455E-672C9DFAE241}"/>
              </a:ext>
            </a:extLst>
          </p:cNvPr>
          <p:cNvPicPr>
            <a:picLocks noChangeAspect="1"/>
          </p:cNvPicPr>
          <p:nvPr/>
        </p:nvPicPr>
        <p:blipFill rotWithShape="1">
          <a:blip r:embed="rId2"/>
          <a:srcRect l="20445" r="45556"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73321" y="2706624"/>
            <a:ext cx="4688333" cy="3483864"/>
          </a:xfrm>
        </p:spPr>
        <p:txBody>
          <a:bodyPr>
            <a:normAutofit/>
          </a:bodyPr>
          <a:lstStyle/>
          <a:p>
            <a:r>
              <a:rPr lang="en-US" sz="1900" dirty="0"/>
              <a:t>Some user stories might be larger or describe a more complex user need.</a:t>
            </a:r>
          </a:p>
          <a:p>
            <a:r>
              <a:rPr lang="en-US" sz="1900" dirty="0"/>
              <a:t>Such stories are called </a:t>
            </a:r>
            <a:r>
              <a:rPr lang="en-US" sz="1900" i="1" dirty="0"/>
              <a:t>epics</a:t>
            </a:r>
            <a:r>
              <a:rPr lang="en-US" sz="1900" dirty="0"/>
              <a:t>.</a:t>
            </a:r>
          </a:p>
          <a:p>
            <a:r>
              <a:rPr lang="en-US" sz="1900" dirty="0"/>
              <a:t>The general rule is that a story should be implementable in a single iteration timebox.</a:t>
            </a:r>
          </a:p>
          <a:p>
            <a:r>
              <a:rPr lang="en-US" sz="1900" i="1" dirty="0"/>
              <a:t>Themes</a:t>
            </a:r>
            <a:r>
              <a:rPr lang="en-US" sz="1900" dirty="0"/>
              <a:t> are collections of similar stories that form a group.</a:t>
            </a:r>
          </a:p>
        </p:txBody>
      </p:sp>
    </p:spTree>
    <p:extLst>
      <p:ext uri="{BB962C8B-B14F-4D97-AF65-F5344CB8AC3E}">
        <p14:creationId xmlns:p14="http://schemas.microsoft.com/office/powerpoint/2010/main" val="3381799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90722" y="329184"/>
            <a:ext cx="5170932" cy="1783080"/>
          </a:xfrm>
        </p:spPr>
        <p:txBody>
          <a:bodyPr anchor="b">
            <a:normAutofit/>
          </a:bodyPr>
          <a:lstStyle/>
          <a:p>
            <a:r>
              <a:rPr lang="en-US" sz="4700"/>
              <a:t>Decomposing Epics</a:t>
            </a:r>
          </a:p>
        </p:txBody>
      </p:sp>
      <p:pic>
        <p:nvPicPr>
          <p:cNvPr id="9" name="Picture 8" descr="Top view of cubes connected with black lines">
            <a:extLst>
              <a:ext uri="{FF2B5EF4-FFF2-40B4-BE49-F238E27FC236}">
                <a16:creationId xmlns:a16="http://schemas.microsoft.com/office/drawing/2014/main" id="{06868133-4CBE-1791-3B23-8C1EA4EFE5E8}"/>
              </a:ext>
            </a:extLst>
          </p:cNvPr>
          <p:cNvPicPr>
            <a:picLocks noChangeAspect="1"/>
          </p:cNvPicPr>
          <p:nvPr/>
        </p:nvPicPr>
        <p:blipFill rotWithShape="1">
          <a:blip r:embed="rId2"/>
          <a:srcRect l="38648" r="28113"/>
          <a:stretch/>
        </p:blipFill>
        <p:spPr>
          <a:xfrm>
            <a:off x="20" y="1"/>
            <a:ext cx="303938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 name="connsiteX0" fmla="*/ 0 w 3182691"/>
              <a:gd name="connsiteY0" fmla="*/ 0 h 18288"/>
              <a:gd name="connsiteX1" fmla="*/ 572884 w 3182691"/>
              <a:gd name="connsiteY1" fmla="*/ 0 h 18288"/>
              <a:gd name="connsiteX2" fmla="*/ 1113942 w 3182691"/>
              <a:gd name="connsiteY2" fmla="*/ 0 h 18288"/>
              <a:gd name="connsiteX3" fmla="*/ 1686826 w 3182691"/>
              <a:gd name="connsiteY3" fmla="*/ 0 h 18288"/>
              <a:gd name="connsiteX4" fmla="*/ 2323364 w 3182691"/>
              <a:gd name="connsiteY4" fmla="*/ 0 h 18288"/>
              <a:gd name="connsiteX5" fmla="*/ 3182691 w 3182691"/>
              <a:gd name="connsiteY5" fmla="*/ 0 h 18288"/>
              <a:gd name="connsiteX6" fmla="*/ 3182691 w 3182691"/>
              <a:gd name="connsiteY6" fmla="*/ 18288 h 18288"/>
              <a:gd name="connsiteX7" fmla="*/ 2546153 w 3182691"/>
              <a:gd name="connsiteY7" fmla="*/ 18288 h 18288"/>
              <a:gd name="connsiteX8" fmla="*/ 1845961 w 3182691"/>
              <a:gd name="connsiteY8" fmla="*/ 18288 h 18288"/>
              <a:gd name="connsiteX9" fmla="*/ 1304903 w 3182691"/>
              <a:gd name="connsiteY9" fmla="*/ 18288 h 18288"/>
              <a:gd name="connsiteX10" fmla="*/ 604711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stroke="0"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stroke="0"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490722" y="2706624"/>
            <a:ext cx="5170932" cy="3483864"/>
          </a:xfrm>
        </p:spPr>
        <p:txBody>
          <a:bodyPr>
            <a:normAutofit/>
          </a:bodyPr>
          <a:lstStyle/>
          <a:p>
            <a:r>
              <a:rPr lang="en-US" sz="1800"/>
              <a:t>Epics are either compound or complex.</a:t>
            </a:r>
          </a:p>
          <a:p>
            <a:r>
              <a:rPr lang="en-US" sz="1800"/>
              <a:t>Epics are eventually decomposed (broken down) into smaller stories, often using CRUD boundaries:</a:t>
            </a:r>
          </a:p>
          <a:p>
            <a:pPr lvl="1"/>
            <a:r>
              <a:rPr lang="en-US" i="1"/>
              <a:t>Create</a:t>
            </a:r>
          </a:p>
          <a:p>
            <a:pPr lvl="1"/>
            <a:r>
              <a:rPr lang="en-US" i="1"/>
              <a:t>Read</a:t>
            </a:r>
          </a:p>
          <a:p>
            <a:pPr lvl="1"/>
            <a:r>
              <a:rPr lang="en-US" i="1"/>
              <a:t>Update</a:t>
            </a:r>
          </a:p>
          <a:p>
            <a:pPr lvl="1"/>
            <a:r>
              <a:rPr lang="en-US" i="1"/>
              <a:t>Delete</a:t>
            </a:r>
          </a:p>
          <a:p>
            <a:pPr marL="114300" lvl="1" indent="0">
              <a:buNone/>
            </a:pPr>
            <a:r>
              <a:rPr lang="en-US"/>
              <a:t>Alternatively, they can be broken down by:</a:t>
            </a:r>
          </a:p>
          <a:p>
            <a:pPr lvl="1"/>
            <a:r>
              <a:rPr lang="en-US" i="1"/>
              <a:t>Data Boundaries</a:t>
            </a:r>
          </a:p>
          <a:p>
            <a:pPr lvl="1"/>
            <a:r>
              <a:rPr lang="en-US" i="1"/>
              <a:t>Operational Boundaries</a:t>
            </a:r>
          </a:p>
          <a:p>
            <a:pPr lvl="1"/>
            <a:r>
              <a:rPr lang="en-US" i="1"/>
              <a:t>Process Boundaries</a:t>
            </a:r>
          </a:p>
          <a:p>
            <a:pPr marL="114300" lvl="1" indent="0">
              <a:buNone/>
            </a:pPr>
            <a:endParaRPr lang="en-US"/>
          </a:p>
          <a:p>
            <a:endParaRPr lang="en-US" sz="1800"/>
          </a:p>
        </p:txBody>
      </p:sp>
      <p:sp>
        <p:nvSpPr>
          <p:cNvPr id="7" name="Slide Number Placeholder 6"/>
          <p:cNvSpPr>
            <a:spLocks noGrp="1"/>
          </p:cNvSpPr>
          <p:nvPr>
            <p:ph type="sldNum" sz="quarter" idx="12"/>
          </p:nvPr>
        </p:nvSpPr>
        <p:spPr>
          <a:xfrm>
            <a:off x="6457950" y="6356350"/>
            <a:ext cx="2057400" cy="365125"/>
          </a:xfrm>
        </p:spPr>
        <p:txBody>
          <a:bodyPr>
            <a:normAutofit/>
          </a:bodyPr>
          <a:lstStyle/>
          <a:p>
            <a:pPr>
              <a:spcAft>
                <a:spcPts val="600"/>
              </a:spcAft>
              <a:defRPr/>
            </a:pPr>
            <a:r>
              <a:rPr lang="en-US"/>
              <a:t>0-</a:t>
            </a:r>
            <a:fld id="{F87D1EE8-0F06-4C87-9D47-4CFED94DCAA1}" type="slidenum">
              <a:rPr lang="en-US" smtClean="0"/>
              <a:pPr>
                <a:spcAft>
                  <a:spcPts val="600"/>
                </a:spcAft>
                <a:defRPr/>
              </a:pPr>
              <a:t>26</a:t>
            </a:fld>
            <a:endParaRPr lang="en-US"/>
          </a:p>
        </p:txBody>
      </p:sp>
    </p:spTree>
    <p:extLst>
      <p:ext uri="{BB962C8B-B14F-4D97-AF65-F5344CB8AC3E}">
        <p14:creationId xmlns:p14="http://schemas.microsoft.com/office/powerpoint/2010/main" val="1633691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28650" y="556995"/>
            <a:ext cx="7886700" cy="1133693"/>
          </a:xfrm>
        </p:spPr>
        <p:txBody>
          <a:bodyPr>
            <a:normAutofit/>
          </a:bodyPr>
          <a:lstStyle/>
          <a:p>
            <a:r>
              <a:rPr lang="en-US" sz="4500"/>
              <a:t>Decompose Epics</a:t>
            </a:r>
          </a:p>
        </p:txBody>
      </p:sp>
      <p:graphicFrame>
        <p:nvGraphicFramePr>
          <p:cNvPr id="9" name="Content Placeholder 5">
            <a:extLst>
              <a:ext uri="{FF2B5EF4-FFF2-40B4-BE49-F238E27FC236}">
                <a16:creationId xmlns:a16="http://schemas.microsoft.com/office/drawing/2014/main" id="{DAAFEEE7-6D3B-A761-E509-67A4509829C8}"/>
              </a:ext>
            </a:extLst>
          </p:cNvPr>
          <p:cNvGraphicFramePr>
            <a:graphicFrameLocks noGrp="1"/>
          </p:cNvGraphicFramePr>
          <p:nvPr>
            <p:ph idx="1"/>
            <p:extLst>
              <p:ext uri="{D42A27DB-BD31-4B8C-83A1-F6EECF244321}">
                <p14:modId xmlns:p14="http://schemas.microsoft.com/office/powerpoint/2010/main" val="78200119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5052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249E89B-63A5-45DA-A170-5B661FCE4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3333122"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558" y="767258"/>
            <a:ext cx="2407001" cy="5323484"/>
          </a:xfrm>
        </p:spPr>
        <p:txBody>
          <a:bodyPr>
            <a:normAutofit/>
          </a:bodyPr>
          <a:lstStyle/>
          <a:p>
            <a:pPr algn="ctr"/>
            <a:r>
              <a:rPr lang="en-US" sz="2400">
                <a:solidFill>
                  <a:schemeClr val="bg1"/>
                </a:solidFill>
              </a:rPr>
              <a:t>Writing Good User Stories</a:t>
            </a:r>
          </a:p>
        </p:txBody>
      </p:sp>
      <p:sp>
        <p:nvSpPr>
          <p:cNvPr id="16" name="Rectangle 15">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9882"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8" name="Rectangle 17">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3" name="Content Placeholder 2"/>
          <p:cNvSpPr>
            <a:spLocks noGrp="1"/>
          </p:cNvSpPr>
          <p:nvPr>
            <p:ph idx="1"/>
          </p:nvPr>
        </p:nvSpPr>
        <p:spPr>
          <a:xfrm>
            <a:off x="4306419" y="767258"/>
            <a:ext cx="3965943" cy="5323484"/>
          </a:xfrm>
        </p:spPr>
        <p:txBody>
          <a:bodyPr anchor="ctr">
            <a:normAutofit/>
          </a:bodyPr>
          <a:lstStyle/>
          <a:p>
            <a:r>
              <a:rPr lang="en-US" sz="1700"/>
              <a:t>Analysts often use the </a:t>
            </a:r>
            <a:r>
              <a:rPr lang="en-US" sz="1700" b="1"/>
              <a:t>INVEST</a:t>
            </a:r>
            <a:r>
              <a:rPr lang="en-US" sz="1700"/>
              <a:t> model from Extreme Programming to help write stories:</a:t>
            </a:r>
          </a:p>
          <a:p>
            <a:pPr lvl="1"/>
            <a:r>
              <a:rPr lang="en-US" sz="1700" b="1"/>
              <a:t>I</a:t>
            </a:r>
            <a:r>
              <a:rPr lang="en-US" sz="1700"/>
              <a:t>ndependent of all other stories</a:t>
            </a:r>
          </a:p>
          <a:p>
            <a:pPr lvl="1"/>
            <a:r>
              <a:rPr lang="en-US" sz="1700" b="1"/>
              <a:t>N</a:t>
            </a:r>
            <a:r>
              <a:rPr lang="en-US" sz="1700"/>
              <a:t>egotiable and not part of a contract or specification</a:t>
            </a:r>
          </a:p>
          <a:p>
            <a:pPr lvl="1"/>
            <a:r>
              <a:rPr lang="en-US" sz="1700" b="1"/>
              <a:t>V</a:t>
            </a:r>
            <a:r>
              <a:rPr lang="en-US" sz="1700"/>
              <a:t>aluable for some user or persona</a:t>
            </a:r>
          </a:p>
          <a:p>
            <a:pPr lvl="1"/>
            <a:r>
              <a:rPr lang="en-US" sz="1700" b="1"/>
              <a:t>E</a:t>
            </a:r>
            <a:r>
              <a:rPr lang="en-US" sz="1700"/>
              <a:t>stimable (at least approximately) using story points</a:t>
            </a:r>
          </a:p>
          <a:p>
            <a:pPr lvl="1"/>
            <a:r>
              <a:rPr lang="en-US" sz="1700" b="1"/>
              <a:t>S</a:t>
            </a:r>
            <a:r>
              <a:rPr lang="en-US" sz="1700"/>
              <a:t>mall to fit into a single timebox</a:t>
            </a:r>
          </a:p>
          <a:p>
            <a:pPr lvl="1"/>
            <a:r>
              <a:rPr lang="en-US" sz="1700" b="1"/>
              <a:t>T</a:t>
            </a:r>
            <a:r>
              <a:rPr lang="en-US" sz="1700"/>
              <a:t>estable to assure completion according to acceptance criteria</a:t>
            </a:r>
          </a:p>
        </p:txBody>
      </p:sp>
    </p:spTree>
    <p:extLst>
      <p:ext uri="{BB962C8B-B14F-4D97-AF65-F5344CB8AC3E}">
        <p14:creationId xmlns:p14="http://schemas.microsoft.com/office/powerpoint/2010/main" val="2126057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Story Writing Process</a:t>
            </a:r>
          </a:p>
        </p:txBody>
      </p:sp>
      <p:graphicFrame>
        <p:nvGraphicFramePr>
          <p:cNvPr id="6" name="Content Placeholder 5"/>
          <p:cNvGraphicFramePr>
            <a:graphicFrameLocks noGrp="1"/>
          </p:cNvGraphicFramePr>
          <p:nvPr>
            <p:ph idx="1"/>
          </p:nvPr>
        </p:nvGraphicFramePr>
        <p:xfrm>
          <a:off x="228600" y="1066800"/>
          <a:ext cx="89154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quarter" idx="13"/>
          </p:nvPr>
        </p:nvSpPr>
        <p:spPr/>
        <p:txBody>
          <a:bodyPr/>
          <a:lstStyle/>
          <a:p>
            <a:endParaRPr lang="en-US" dirty="0"/>
          </a:p>
        </p:txBody>
      </p:sp>
      <p:sp>
        <p:nvSpPr>
          <p:cNvPr id="7" name="Slide Number Placeholder 6"/>
          <p:cNvSpPr>
            <a:spLocks noGrp="1"/>
          </p:cNvSpPr>
          <p:nvPr>
            <p:ph type="sldNum" sz="quarter" idx="14"/>
          </p:nvPr>
        </p:nvSpPr>
        <p:spPr/>
        <p:txBody>
          <a:bodyPr/>
          <a:lstStyle/>
          <a:p>
            <a:pPr>
              <a:defRPr/>
            </a:pPr>
            <a:r>
              <a:rPr lang="en-US"/>
              <a:t>0-</a:t>
            </a:r>
            <a:fld id="{F87D1EE8-0F06-4C87-9D47-4CFED94DCAA1}" type="slidenum">
              <a:rPr lang="en-US" smtClean="0"/>
              <a:pPr>
                <a:defRPr/>
              </a:pPr>
              <a:t>29</a:t>
            </a:fld>
            <a:endParaRPr lang="en-US"/>
          </a:p>
        </p:txBody>
      </p:sp>
    </p:spTree>
    <p:extLst>
      <p:ext uri="{BB962C8B-B14F-4D97-AF65-F5344CB8AC3E}">
        <p14:creationId xmlns:p14="http://schemas.microsoft.com/office/powerpoint/2010/main" val="2356213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451381"/>
            <a:ext cx="7884414" cy="4066540"/>
          </a:xfrm>
        </p:spPr>
        <p:txBody>
          <a:bodyPr vert="horz" lIns="91440" tIns="45720" rIns="91440" bIns="45720" rtlCol="0" anchor="b">
            <a:normAutofit/>
          </a:bodyPr>
          <a:lstStyle/>
          <a:p>
            <a:pPr defTabSz="914400"/>
            <a:r>
              <a:rPr lang="en-US" sz="5700" kern="1200">
                <a:solidFill>
                  <a:schemeClr val="tx1"/>
                </a:solidFill>
                <a:latin typeface="+mj-lt"/>
                <a:ea typeface="+mj-ea"/>
                <a:cs typeface="+mj-cs"/>
              </a:rPr>
              <a:t>User Stories</a:t>
            </a:r>
          </a:p>
        </p:txBody>
      </p:sp>
      <p:sp>
        <p:nvSpPr>
          <p:cNvPr id="3" name="Text Placeholder 2"/>
          <p:cNvSpPr>
            <a:spLocks noGrp="1"/>
          </p:cNvSpPr>
          <p:nvPr>
            <p:ph type="body" idx="1"/>
          </p:nvPr>
        </p:nvSpPr>
        <p:spPr>
          <a:xfrm>
            <a:off x="628649" y="4983276"/>
            <a:ext cx="7884414" cy="1126680"/>
          </a:xfrm>
        </p:spPr>
        <p:txBody>
          <a:bodyPr vert="horz" lIns="91440" tIns="45720" rIns="91440" bIns="45720" rtlCol="0">
            <a:normAutofit/>
          </a:bodyPr>
          <a:lstStyle/>
          <a:p>
            <a:pPr defTabSz="914400">
              <a:spcBef>
                <a:spcPts val="1000"/>
              </a:spcBef>
            </a:pPr>
            <a:r>
              <a:rPr lang="en-US" sz="2400" kern="1200" dirty="0">
                <a:solidFill>
                  <a:schemeClr val="tx1"/>
                </a:solidFill>
                <a:latin typeface="+mn-lt"/>
                <a:ea typeface="+mn-ea"/>
                <a:cs typeface="+mn-cs"/>
              </a:rPr>
              <a:t>Defining Requirements from the User’s Perspective</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4718595"/>
            <a:ext cx="4057650" cy="18288"/>
          </a:xfrm>
          <a:custGeom>
            <a:avLst/>
            <a:gdLst>
              <a:gd name="connsiteX0" fmla="*/ 0 w 4057650"/>
              <a:gd name="connsiteY0" fmla="*/ 0 h 18288"/>
              <a:gd name="connsiteX1" fmla="*/ 757428 w 4057650"/>
              <a:gd name="connsiteY1" fmla="*/ 0 h 18288"/>
              <a:gd name="connsiteX2" fmla="*/ 1474279 w 4057650"/>
              <a:gd name="connsiteY2" fmla="*/ 0 h 18288"/>
              <a:gd name="connsiteX3" fmla="*/ 2191131 w 4057650"/>
              <a:gd name="connsiteY3" fmla="*/ 0 h 18288"/>
              <a:gd name="connsiteX4" fmla="*/ 2745676 w 4057650"/>
              <a:gd name="connsiteY4" fmla="*/ 0 h 18288"/>
              <a:gd name="connsiteX5" fmla="*/ 3340798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272284 w 4057650"/>
              <a:gd name="connsiteY10" fmla="*/ 18288 h 18288"/>
              <a:gd name="connsiteX11" fmla="*/ 1555432 w 4057650"/>
              <a:gd name="connsiteY11" fmla="*/ 18288 h 18288"/>
              <a:gd name="connsiteX12" fmla="*/ 960310 w 4057650"/>
              <a:gd name="connsiteY12" fmla="*/ 18288 h 18288"/>
              <a:gd name="connsiteX13" fmla="*/ 0 w 4057650"/>
              <a:gd name="connsiteY13" fmla="*/ 18288 h 18288"/>
              <a:gd name="connsiteX14" fmla="*/ 0 w 4057650"/>
              <a:gd name="connsiteY14" fmla="*/ 0 h 18288"/>
              <a:gd name="connsiteX0" fmla="*/ 0 w 4057650"/>
              <a:gd name="connsiteY0" fmla="*/ 0 h 18288"/>
              <a:gd name="connsiteX1" fmla="*/ 635698 w 4057650"/>
              <a:gd name="connsiteY1" fmla="*/ 0 h 18288"/>
              <a:gd name="connsiteX2" fmla="*/ 1190244 w 4057650"/>
              <a:gd name="connsiteY2" fmla="*/ 0 h 18288"/>
              <a:gd name="connsiteX3" fmla="*/ 1947672 w 4057650"/>
              <a:gd name="connsiteY3" fmla="*/ 0 h 18288"/>
              <a:gd name="connsiteX4" fmla="*/ 2583370 w 4057650"/>
              <a:gd name="connsiteY4" fmla="*/ 0 h 18288"/>
              <a:gd name="connsiteX5" fmla="*/ 3219069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150555 w 4057650"/>
              <a:gd name="connsiteY10" fmla="*/ 18288 h 18288"/>
              <a:gd name="connsiteX11" fmla="*/ 1474280 w 4057650"/>
              <a:gd name="connsiteY11" fmla="*/ 18288 h 18288"/>
              <a:gd name="connsiteX12" fmla="*/ 838581 w 4057650"/>
              <a:gd name="connsiteY12" fmla="*/ 18288 h 18288"/>
              <a:gd name="connsiteX13" fmla="*/ 0 w 4057650"/>
              <a:gd name="connsiteY13" fmla="*/ 18288 h 18288"/>
              <a:gd name="connsiteX14" fmla="*/ 0 w 405765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8288" fill="none" extrusionOk="0">
                <a:moveTo>
                  <a:pt x="0" y="0"/>
                </a:moveTo>
                <a:cubicBezTo>
                  <a:pt x="367148" y="-8908"/>
                  <a:pt x="517612" y="4501"/>
                  <a:pt x="757428" y="0"/>
                </a:cubicBezTo>
                <a:cubicBezTo>
                  <a:pt x="1032602" y="-7253"/>
                  <a:pt x="1110097" y="-4084"/>
                  <a:pt x="1474279" y="0"/>
                </a:cubicBezTo>
                <a:cubicBezTo>
                  <a:pt x="1838373" y="-7421"/>
                  <a:pt x="1905070" y="-3632"/>
                  <a:pt x="2191131" y="0"/>
                </a:cubicBezTo>
                <a:cubicBezTo>
                  <a:pt x="2479083" y="8044"/>
                  <a:pt x="2590278" y="-15025"/>
                  <a:pt x="2745676" y="0"/>
                </a:cubicBezTo>
                <a:cubicBezTo>
                  <a:pt x="2939709" y="9877"/>
                  <a:pt x="3136017" y="-24028"/>
                  <a:pt x="3340798" y="0"/>
                </a:cubicBezTo>
                <a:cubicBezTo>
                  <a:pt x="3577524" y="19058"/>
                  <a:pt x="3755433" y="-7221"/>
                  <a:pt x="4057650" y="0"/>
                </a:cubicBezTo>
                <a:cubicBezTo>
                  <a:pt x="4057420" y="8026"/>
                  <a:pt x="4058238" y="15039"/>
                  <a:pt x="4057650" y="18288"/>
                </a:cubicBezTo>
                <a:cubicBezTo>
                  <a:pt x="3746991" y="51472"/>
                  <a:pt x="3642040" y="-9140"/>
                  <a:pt x="3381375" y="18288"/>
                </a:cubicBezTo>
                <a:cubicBezTo>
                  <a:pt x="3142532" y="69343"/>
                  <a:pt x="2955382" y="-2590"/>
                  <a:pt x="2826830" y="18288"/>
                </a:cubicBezTo>
                <a:cubicBezTo>
                  <a:pt x="2734164" y="30636"/>
                  <a:pt x="2422331" y="17559"/>
                  <a:pt x="2272284" y="18288"/>
                </a:cubicBezTo>
                <a:cubicBezTo>
                  <a:pt x="2111408" y="24730"/>
                  <a:pt x="1888168" y="26061"/>
                  <a:pt x="1555432" y="18288"/>
                </a:cubicBezTo>
                <a:cubicBezTo>
                  <a:pt x="1389125" y="7689"/>
                  <a:pt x="1177551" y="44302"/>
                  <a:pt x="960310" y="18288"/>
                </a:cubicBezTo>
                <a:cubicBezTo>
                  <a:pt x="875922" y="-35328"/>
                  <a:pt x="323458" y="14834"/>
                  <a:pt x="0" y="18288"/>
                </a:cubicBezTo>
                <a:cubicBezTo>
                  <a:pt x="732" y="12147"/>
                  <a:pt x="1474" y="5759"/>
                  <a:pt x="0" y="0"/>
                </a:cubicBezTo>
                <a:close/>
              </a:path>
              <a:path w="4057650" h="18288" stroke="0" extrusionOk="0">
                <a:moveTo>
                  <a:pt x="0" y="0"/>
                </a:moveTo>
                <a:cubicBezTo>
                  <a:pt x="242151" y="36334"/>
                  <a:pt x="500401" y="29139"/>
                  <a:pt x="635698" y="0"/>
                </a:cubicBezTo>
                <a:cubicBezTo>
                  <a:pt x="783144" y="-32004"/>
                  <a:pt x="950843" y="-4485"/>
                  <a:pt x="1190244" y="0"/>
                </a:cubicBezTo>
                <a:cubicBezTo>
                  <a:pt x="1493739" y="37672"/>
                  <a:pt x="1683931" y="-5135"/>
                  <a:pt x="1947672" y="0"/>
                </a:cubicBezTo>
                <a:cubicBezTo>
                  <a:pt x="2231467" y="29157"/>
                  <a:pt x="2283780" y="-18583"/>
                  <a:pt x="2583370" y="0"/>
                </a:cubicBezTo>
                <a:cubicBezTo>
                  <a:pt x="2879743" y="13186"/>
                  <a:pt x="3001896" y="40538"/>
                  <a:pt x="3219069" y="0"/>
                </a:cubicBezTo>
                <a:cubicBezTo>
                  <a:pt x="3480307" y="-5034"/>
                  <a:pt x="3756341" y="17550"/>
                  <a:pt x="4057650" y="0"/>
                </a:cubicBezTo>
                <a:cubicBezTo>
                  <a:pt x="4056338" y="6441"/>
                  <a:pt x="4057679" y="13855"/>
                  <a:pt x="4057650" y="18288"/>
                </a:cubicBezTo>
                <a:cubicBezTo>
                  <a:pt x="3866391" y="15329"/>
                  <a:pt x="3683092" y="27213"/>
                  <a:pt x="3381375" y="18288"/>
                </a:cubicBezTo>
                <a:cubicBezTo>
                  <a:pt x="3077442" y="-31539"/>
                  <a:pt x="2959293" y="-5332"/>
                  <a:pt x="2826830" y="18288"/>
                </a:cubicBezTo>
                <a:cubicBezTo>
                  <a:pt x="2745586" y="53568"/>
                  <a:pt x="2366651" y="59392"/>
                  <a:pt x="2150555" y="18288"/>
                </a:cubicBezTo>
                <a:cubicBezTo>
                  <a:pt x="1889766" y="-17354"/>
                  <a:pt x="1744011" y="-22688"/>
                  <a:pt x="1474280" y="18288"/>
                </a:cubicBezTo>
                <a:cubicBezTo>
                  <a:pt x="1211536" y="22995"/>
                  <a:pt x="970196" y="35522"/>
                  <a:pt x="838581" y="18288"/>
                </a:cubicBezTo>
                <a:cubicBezTo>
                  <a:pt x="683899" y="-4450"/>
                  <a:pt x="224248" y="-42444"/>
                  <a:pt x="0" y="18288"/>
                </a:cubicBezTo>
                <a:cubicBezTo>
                  <a:pt x="821" y="10074"/>
                  <a:pt x="-92" y="8278"/>
                  <a:pt x="0" y="0"/>
                </a:cubicBezTo>
                <a:close/>
              </a:path>
              <a:path w="4057650" h="18288" fill="none" stroke="0" extrusionOk="0">
                <a:moveTo>
                  <a:pt x="0" y="0"/>
                </a:moveTo>
                <a:cubicBezTo>
                  <a:pt x="358409" y="-4652"/>
                  <a:pt x="486702" y="12101"/>
                  <a:pt x="757428" y="0"/>
                </a:cubicBezTo>
                <a:cubicBezTo>
                  <a:pt x="1022678" y="-8760"/>
                  <a:pt x="1108573" y="-4098"/>
                  <a:pt x="1474279" y="0"/>
                </a:cubicBezTo>
                <a:cubicBezTo>
                  <a:pt x="1819257" y="16644"/>
                  <a:pt x="1919656" y="-4532"/>
                  <a:pt x="2191131" y="0"/>
                </a:cubicBezTo>
                <a:cubicBezTo>
                  <a:pt x="2458468" y="10266"/>
                  <a:pt x="2618941" y="-8527"/>
                  <a:pt x="2745676" y="0"/>
                </a:cubicBezTo>
                <a:cubicBezTo>
                  <a:pt x="2931643" y="26136"/>
                  <a:pt x="3158142" y="-56944"/>
                  <a:pt x="3340798" y="0"/>
                </a:cubicBezTo>
                <a:cubicBezTo>
                  <a:pt x="3532039" y="10299"/>
                  <a:pt x="3748090" y="-3814"/>
                  <a:pt x="4057650" y="0"/>
                </a:cubicBezTo>
                <a:cubicBezTo>
                  <a:pt x="4057078" y="8167"/>
                  <a:pt x="4057287" y="15177"/>
                  <a:pt x="4057650" y="18288"/>
                </a:cubicBezTo>
                <a:cubicBezTo>
                  <a:pt x="3759943" y="49384"/>
                  <a:pt x="3655385" y="-7741"/>
                  <a:pt x="3381375" y="18288"/>
                </a:cubicBezTo>
                <a:cubicBezTo>
                  <a:pt x="3117080" y="48239"/>
                  <a:pt x="2965830" y="15751"/>
                  <a:pt x="2826830" y="18288"/>
                </a:cubicBezTo>
                <a:cubicBezTo>
                  <a:pt x="2719180" y="54573"/>
                  <a:pt x="2405341" y="28209"/>
                  <a:pt x="2272284" y="18288"/>
                </a:cubicBezTo>
                <a:cubicBezTo>
                  <a:pt x="2146521" y="42397"/>
                  <a:pt x="1920511" y="48303"/>
                  <a:pt x="1555432" y="18288"/>
                </a:cubicBezTo>
                <a:cubicBezTo>
                  <a:pt x="1341297" y="-10360"/>
                  <a:pt x="1185337" y="10858"/>
                  <a:pt x="960310" y="18288"/>
                </a:cubicBezTo>
                <a:cubicBezTo>
                  <a:pt x="797841" y="-27072"/>
                  <a:pt x="348704" y="-79830"/>
                  <a:pt x="0" y="18288"/>
                </a:cubicBezTo>
                <a:cubicBezTo>
                  <a:pt x="82" y="11116"/>
                  <a:pt x="515" y="669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057650"/>
                      <a:gd name="connsiteY0" fmla="*/ 0 h 18288"/>
                      <a:gd name="connsiteX1" fmla="*/ 757428 w 4057650"/>
                      <a:gd name="connsiteY1" fmla="*/ 0 h 18288"/>
                      <a:gd name="connsiteX2" fmla="*/ 1474279 w 4057650"/>
                      <a:gd name="connsiteY2" fmla="*/ 0 h 18288"/>
                      <a:gd name="connsiteX3" fmla="*/ 2191131 w 4057650"/>
                      <a:gd name="connsiteY3" fmla="*/ 0 h 18288"/>
                      <a:gd name="connsiteX4" fmla="*/ 2745676 w 4057650"/>
                      <a:gd name="connsiteY4" fmla="*/ 0 h 18288"/>
                      <a:gd name="connsiteX5" fmla="*/ 3340798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272284 w 4057650"/>
                      <a:gd name="connsiteY10" fmla="*/ 18288 h 18288"/>
                      <a:gd name="connsiteX11" fmla="*/ 1555432 w 4057650"/>
                      <a:gd name="connsiteY11" fmla="*/ 18288 h 18288"/>
                      <a:gd name="connsiteX12" fmla="*/ 960310 w 4057650"/>
                      <a:gd name="connsiteY12" fmla="*/ 18288 h 18288"/>
                      <a:gd name="connsiteX13" fmla="*/ 0 w 4057650"/>
                      <a:gd name="connsiteY13" fmla="*/ 18288 h 18288"/>
                      <a:gd name="connsiteX14" fmla="*/ 0 w 405765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8288"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150" y="8855"/>
                          <a:pt x="4057759" y="14521"/>
                          <a:pt x="4057650" y="18288"/>
                        </a:cubicBezTo>
                        <a:cubicBezTo>
                          <a:pt x="3743404" y="40125"/>
                          <a:pt x="3625516" y="-14923"/>
                          <a:pt x="3381375" y="18288"/>
                        </a:cubicBezTo>
                        <a:cubicBezTo>
                          <a:pt x="3137235" y="51499"/>
                          <a:pt x="2946571" y="1"/>
                          <a:pt x="2826830" y="18288"/>
                        </a:cubicBezTo>
                        <a:cubicBezTo>
                          <a:pt x="2707090" y="36575"/>
                          <a:pt x="2402756" y="1432"/>
                          <a:pt x="2272284" y="18288"/>
                        </a:cubicBezTo>
                        <a:cubicBezTo>
                          <a:pt x="2141812" y="35144"/>
                          <a:pt x="1895935" y="18199"/>
                          <a:pt x="1555432" y="18288"/>
                        </a:cubicBezTo>
                        <a:cubicBezTo>
                          <a:pt x="1214929" y="18377"/>
                          <a:pt x="1103072" y="14503"/>
                          <a:pt x="960310" y="18288"/>
                        </a:cubicBezTo>
                        <a:cubicBezTo>
                          <a:pt x="817548" y="22073"/>
                          <a:pt x="402272" y="-29359"/>
                          <a:pt x="0" y="18288"/>
                        </a:cubicBezTo>
                        <a:cubicBezTo>
                          <a:pt x="683" y="12014"/>
                          <a:pt x="724" y="5908"/>
                          <a:pt x="0" y="0"/>
                        </a:cubicBezTo>
                        <a:close/>
                      </a:path>
                      <a:path w="4057650" h="18288"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752" y="7180"/>
                          <a:pt x="4057819" y="13790"/>
                          <a:pt x="4057650" y="18288"/>
                        </a:cubicBezTo>
                        <a:cubicBezTo>
                          <a:pt x="3865148" y="-3313"/>
                          <a:pt x="3702543" y="49468"/>
                          <a:pt x="3381375" y="18288"/>
                        </a:cubicBezTo>
                        <a:cubicBezTo>
                          <a:pt x="3060208" y="-12892"/>
                          <a:pt x="2956571" y="-8678"/>
                          <a:pt x="2826830" y="18288"/>
                        </a:cubicBezTo>
                        <a:cubicBezTo>
                          <a:pt x="2697089" y="45254"/>
                          <a:pt x="2411031" y="43154"/>
                          <a:pt x="2150555" y="18288"/>
                        </a:cubicBezTo>
                        <a:cubicBezTo>
                          <a:pt x="1890080" y="-6578"/>
                          <a:pt x="1741827" y="-615"/>
                          <a:pt x="1474280" y="18288"/>
                        </a:cubicBezTo>
                        <a:cubicBezTo>
                          <a:pt x="1206734" y="37191"/>
                          <a:pt x="998203" y="33335"/>
                          <a:pt x="838581" y="18288"/>
                        </a:cubicBezTo>
                        <a:cubicBezTo>
                          <a:pt x="678959" y="3241"/>
                          <a:pt x="187101" y="-13212"/>
                          <a:pt x="0" y="18288"/>
                        </a:cubicBezTo>
                        <a:cubicBezTo>
                          <a:pt x="571" y="10093"/>
                          <a:pt x="-125" y="840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996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0">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16" descr="Multi-coloured paper-craft art">
            <a:extLst>
              <a:ext uri="{FF2B5EF4-FFF2-40B4-BE49-F238E27FC236}">
                <a16:creationId xmlns:a16="http://schemas.microsoft.com/office/drawing/2014/main" id="{87759048-484E-B6EB-19C0-68FD7650BC46}"/>
              </a:ext>
            </a:extLst>
          </p:cNvPr>
          <p:cNvPicPr>
            <a:picLocks noChangeAspect="1"/>
          </p:cNvPicPr>
          <p:nvPr/>
        </p:nvPicPr>
        <p:blipFill rotWithShape="1">
          <a:blip r:embed="rId2"/>
          <a:srcRect l="6618" r="4381" b="-2"/>
          <a:stretch/>
        </p:blipFill>
        <p:spPr>
          <a:xfrm>
            <a:off x="20" y="1"/>
            <a:ext cx="9143980" cy="6857999"/>
          </a:xfrm>
          <a:prstGeom prst="rect">
            <a:avLst/>
          </a:prstGeom>
        </p:spPr>
      </p:pic>
      <p:sp useBgFill="1">
        <p:nvSpPr>
          <p:cNvPr id="23" name="Freeform: Shape 22">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4" y="609600"/>
            <a:ext cx="4029076"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778356" y="1071350"/>
            <a:ext cx="3581372" cy="1339382"/>
          </a:xfrm>
        </p:spPr>
        <p:txBody>
          <a:bodyPr>
            <a:normAutofit/>
          </a:bodyPr>
          <a:lstStyle/>
          <a:p>
            <a:pPr algn="ctr"/>
            <a:r>
              <a:rPr lang="en-US" sz="3100"/>
              <a:t>Motivation</a:t>
            </a:r>
          </a:p>
        </p:txBody>
      </p:sp>
      <p:sp>
        <p:nvSpPr>
          <p:cNvPr id="25"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499" y="399531"/>
            <a:ext cx="1280813"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91989" y="2547257"/>
            <a:ext cx="3343834" cy="3109740"/>
          </a:xfrm>
        </p:spPr>
        <p:txBody>
          <a:bodyPr anchor="ctr">
            <a:normAutofit/>
          </a:bodyPr>
          <a:lstStyle/>
          <a:p>
            <a:r>
              <a:rPr lang="en-US" sz="1400"/>
              <a:t>User stories are short and intentionally simple descriptions of a feature needed by a user or consumer of a system.</a:t>
            </a:r>
          </a:p>
          <a:p>
            <a:r>
              <a:rPr lang="en-US" sz="1400"/>
              <a:t>The users are analyzed through personas to differentiate between the different needs of users of the same class.</a:t>
            </a:r>
          </a:p>
          <a:p>
            <a:r>
              <a:rPr lang="en-US" sz="1400"/>
              <a:t>Personas and user stories get at the needs of different types of users in a simple way.</a:t>
            </a:r>
          </a:p>
          <a:p>
            <a:r>
              <a:rPr lang="en-US" sz="1400"/>
              <a:t>Stories and personas provide analysts with another analysis tool.</a:t>
            </a:r>
          </a:p>
        </p:txBody>
      </p:sp>
      <p:sp>
        <p:nvSpPr>
          <p:cNvPr id="13" name="Date Placeholder 12"/>
          <p:cNvSpPr>
            <a:spLocks noGrp="1"/>
          </p:cNvSpPr>
          <p:nvPr>
            <p:ph type="dt" sz="half" idx="10"/>
          </p:nvPr>
        </p:nvSpPr>
        <p:spPr>
          <a:xfrm>
            <a:off x="628650" y="6356350"/>
            <a:ext cx="2057400" cy="365125"/>
          </a:xfrm>
        </p:spPr>
        <p:txBody>
          <a:bodyPr>
            <a:normAutofit/>
          </a:bodyPr>
          <a:lstStyle/>
          <a:p>
            <a:pPr>
              <a:spcAft>
                <a:spcPts val="600"/>
              </a:spcAft>
              <a:defRPr/>
            </a:pPr>
            <a:r>
              <a:rPr lang="en-US">
                <a:solidFill>
                  <a:srgbClr val="FFFFFF"/>
                </a:solidFill>
              </a:rPr>
              <a:t>U/X &amp; HCI</a:t>
            </a:r>
          </a:p>
        </p:txBody>
      </p:sp>
      <p:sp>
        <p:nvSpPr>
          <p:cNvPr id="14" name="Footer Placeholder 13"/>
          <p:cNvSpPr>
            <a:spLocks noGrp="1"/>
          </p:cNvSpPr>
          <p:nvPr>
            <p:ph type="ftr" sz="quarter" idx="11"/>
          </p:nvPr>
        </p:nvSpPr>
        <p:spPr>
          <a:xfrm>
            <a:off x="3028950" y="6356350"/>
            <a:ext cx="3086100" cy="365125"/>
          </a:xfrm>
        </p:spPr>
        <p:txBody>
          <a:bodyPr>
            <a:normAutofit/>
          </a:bodyPr>
          <a:lstStyle/>
          <a:p>
            <a:pPr>
              <a:spcAft>
                <a:spcPts val="600"/>
              </a:spcAft>
              <a:defRPr/>
            </a:pPr>
            <a:r>
              <a:rPr lang="en-US">
                <a:solidFill>
                  <a:srgbClr val="FFFFFF"/>
                </a:solidFill>
              </a:rPr>
              <a:t>Defining Requirements with User Stories and Personas</a:t>
            </a:r>
          </a:p>
        </p:txBody>
      </p:sp>
      <p:sp>
        <p:nvSpPr>
          <p:cNvPr id="15" name="Slide Number Placeholder 14"/>
          <p:cNvSpPr>
            <a:spLocks noGrp="1"/>
          </p:cNvSpPr>
          <p:nvPr>
            <p:ph type="sldNum" sz="quarter" idx="12"/>
          </p:nvPr>
        </p:nvSpPr>
        <p:spPr>
          <a:xfrm>
            <a:off x="6457950" y="6356350"/>
            <a:ext cx="2057400" cy="365125"/>
          </a:xfrm>
        </p:spPr>
        <p:txBody>
          <a:bodyPr>
            <a:normAutofit/>
          </a:bodyPr>
          <a:lstStyle/>
          <a:p>
            <a:pPr>
              <a:spcAft>
                <a:spcPts val="600"/>
              </a:spcAft>
              <a:defRPr/>
            </a:pPr>
            <a:fld id="{ECF26443-1318-4EF2-BC57-060F0B245896}" type="slidenum">
              <a:rPr lang="en-US">
                <a:solidFill>
                  <a:srgbClr val="FFFFFF"/>
                </a:solidFill>
              </a:rPr>
              <a:pPr>
                <a:spcAft>
                  <a:spcPts val="600"/>
                </a:spcAft>
                <a:defRPr/>
              </a:pPr>
              <a:t>4</a:t>
            </a:fld>
            <a:endParaRPr lang="en-US">
              <a:solidFill>
                <a:srgbClr val="FFFFFF"/>
              </a:solidFill>
            </a:endParaRPr>
          </a:p>
        </p:txBody>
      </p:sp>
    </p:spTree>
    <p:extLst>
      <p:ext uri="{BB962C8B-B14F-4D97-AF65-F5344CB8AC3E}">
        <p14:creationId xmlns:p14="http://schemas.microsoft.com/office/powerpoint/2010/main" val="464763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defTabSz="914400"/>
            <a:r>
              <a:rPr lang="en-US" sz="4400" kern="1200">
                <a:solidFill>
                  <a:schemeClr val="tx1"/>
                </a:solidFill>
                <a:latin typeface="+mj-lt"/>
                <a:ea typeface="+mj-ea"/>
                <a:cs typeface="+mj-cs"/>
              </a:rPr>
              <a:t>User Story: Definition</a:t>
            </a:r>
          </a:p>
        </p:txBody>
      </p:sp>
      <p:graphicFrame>
        <p:nvGraphicFramePr>
          <p:cNvPr id="14" name="Content Placeholder 3">
            <a:extLst>
              <a:ext uri="{FF2B5EF4-FFF2-40B4-BE49-F238E27FC236}">
                <a16:creationId xmlns:a16="http://schemas.microsoft.com/office/drawing/2014/main" id="{705CCE7D-4437-0AB0-A6C5-2C7EA64FE48A}"/>
              </a:ext>
            </a:extLst>
          </p:cNvPr>
          <p:cNvGraphicFramePr>
            <a:graphicFrameLocks noGrp="1"/>
          </p:cNvGraphicFramePr>
          <p:nvPr>
            <p:ph idx="1"/>
            <p:extLst>
              <p:ext uri="{D42A27DB-BD31-4B8C-83A1-F6EECF244321}">
                <p14:modId xmlns:p14="http://schemas.microsoft.com/office/powerpoint/2010/main" val="133284976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ate Placeholder 9"/>
          <p:cNvSpPr>
            <a:spLocks noGrp="1"/>
          </p:cNvSpPr>
          <p:nvPr>
            <p:ph type="dt" sz="half" idx="10"/>
          </p:nvPr>
        </p:nvSpPr>
        <p:spPr>
          <a:xfrm>
            <a:off x="457200" y="6468126"/>
            <a:ext cx="756202" cy="365125"/>
          </a:xfrm>
        </p:spPr>
        <p:txBody>
          <a:bodyPr vert="horz" lIns="91440" tIns="45720" rIns="91440" bIns="45720" rtlCol="0" anchor="ctr">
            <a:normAutofit fontScale="92500"/>
          </a:bodyPr>
          <a:lstStyle/>
          <a:p>
            <a:pPr>
              <a:spcAft>
                <a:spcPts val="600"/>
              </a:spcAft>
              <a:defRPr/>
            </a:pPr>
            <a:r>
              <a:rPr lang="en-US" sz="1200" dirty="0"/>
              <a:t>U/X &amp; HCI</a:t>
            </a:r>
          </a:p>
        </p:txBody>
      </p:sp>
      <p:sp>
        <p:nvSpPr>
          <p:cNvPr id="11" name="Footer Placeholder 10"/>
          <p:cNvSpPr>
            <a:spLocks noGrp="1"/>
          </p:cNvSpPr>
          <p:nvPr>
            <p:ph type="ftr" sz="quarter" idx="11"/>
          </p:nvPr>
        </p:nvSpPr>
        <p:spPr/>
        <p:txBody>
          <a:bodyPr vert="horz" lIns="91440" tIns="45720" rIns="91440" bIns="45720" rtlCol="0" anchor="ctr">
            <a:normAutofit fontScale="77500" lnSpcReduction="20000"/>
          </a:bodyPr>
          <a:lstStyle/>
          <a:p>
            <a:pPr>
              <a:lnSpc>
                <a:spcPct val="90000"/>
              </a:lnSpc>
              <a:spcAft>
                <a:spcPts val="600"/>
              </a:spcAft>
              <a:defRPr/>
            </a:pPr>
            <a:r>
              <a:rPr lang="en-US" sz="1000" kern="1200">
                <a:solidFill>
                  <a:schemeClr val="tx1">
                    <a:tint val="75000"/>
                  </a:schemeClr>
                </a:solidFill>
                <a:latin typeface="+mn-lt"/>
                <a:ea typeface="+mn-ea"/>
                <a:cs typeface="+mn-cs"/>
              </a:rPr>
              <a:t>Defining Requirements with User Stories and Personas</a:t>
            </a:r>
          </a:p>
        </p:txBody>
      </p:sp>
      <p:sp>
        <p:nvSpPr>
          <p:cNvPr id="12" name="Slide Number Placeholder 11"/>
          <p:cNvSpPr>
            <a:spLocks noGrp="1"/>
          </p:cNvSpPr>
          <p:nvPr>
            <p:ph type="sldNum" sz="quarter" idx="12"/>
          </p:nvPr>
        </p:nvSpPr>
        <p:spPr/>
        <p:txBody>
          <a:bodyPr vert="horz" lIns="91440" tIns="45720" rIns="91440" bIns="45720" rtlCol="0" anchor="ctr">
            <a:normAutofit/>
          </a:bodyPr>
          <a:lstStyle/>
          <a:p>
            <a:pPr>
              <a:spcAft>
                <a:spcPts val="600"/>
              </a:spcAft>
              <a:defRPr/>
            </a:pPr>
            <a:fld id="{ECF26443-1318-4EF2-BC57-060F0B245896}" type="slidenum">
              <a:rPr lang="en-US" sz="1200" smtClean="0"/>
              <a:pPr>
                <a:spcAft>
                  <a:spcPts val="600"/>
                </a:spcAft>
                <a:defRPr/>
              </a:pPr>
              <a:t>5</a:t>
            </a:fld>
            <a:endParaRPr lang="en-US" sz="1200"/>
          </a:p>
        </p:txBody>
      </p:sp>
    </p:spTree>
    <p:extLst>
      <p:ext uri="{BB962C8B-B14F-4D97-AF65-F5344CB8AC3E}">
        <p14:creationId xmlns:p14="http://schemas.microsoft.com/office/powerpoint/2010/main" val="2835352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0" y="601744"/>
            <a:ext cx="5086350" cy="1338696"/>
          </a:xfrm>
        </p:spPr>
        <p:txBody>
          <a:bodyPr>
            <a:normAutofit/>
          </a:bodyPr>
          <a:lstStyle/>
          <a:p>
            <a:r>
              <a:rPr lang="en-US"/>
              <a:t>User Stories</a:t>
            </a:r>
          </a:p>
        </p:txBody>
      </p:sp>
      <p:pic>
        <p:nvPicPr>
          <p:cNvPr id="20" name="Picture 19" descr="A person reaching for a paper on a table full of paper and sticky notes">
            <a:extLst>
              <a:ext uri="{FF2B5EF4-FFF2-40B4-BE49-F238E27FC236}">
                <a16:creationId xmlns:a16="http://schemas.microsoft.com/office/drawing/2014/main" id="{E8622B5E-4DCD-3D12-A784-7517B8454BBF}"/>
              </a:ext>
            </a:extLst>
          </p:cNvPr>
          <p:cNvPicPr>
            <a:picLocks noChangeAspect="1"/>
          </p:cNvPicPr>
          <p:nvPr/>
        </p:nvPicPr>
        <p:blipFill rotWithShape="1">
          <a:blip r:embed="rId3"/>
          <a:srcRect l="35799" r="36792" b="-1"/>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3429000" y="2201958"/>
            <a:ext cx="5086350" cy="3900730"/>
          </a:xfrm>
        </p:spPr>
        <p:txBody>
          <a:bodyPr anchor="t">
            <a:normAutofit/>
          </a:bodyPr>
          <a:lstStyle/>
          <a:p>
            <a:pPr marL="342900" indent="-342900">
              <a:buFont typeface="Arial" pitchFamily="34" charset="0"/>
              <a:buChar char="•"/>
            </a:pPr>
            <a:r>
              <a:rPr lang="en-US" sz="1700" dirty="0"/>
              <a:t>User stories have been primarily used in the context of agile projects, but they represent a more general technique.</a:t>
            </a:r>
          </a:p>
          <a:p>
            <a:pPr marL="342900" indent="-342900">
              <a:buFont typeface="Arial" pitchFamily="34" charset="0"/>
              <a:buChar char="•"/>
            </a:pPr>
            <a:r>
              <a:rPr lang="en-US" sz="1700" dirty="0"/>
              <a:t>Also commonly used during U/X and U/D Design Sprints.</a:t>
            </a:r>
          </a:p>
          <a:p>
            <a:pPr marL="342900" indent="-342900">
              <a:buFont typeface="Arial" pitchFamily="34" charset="0"/>
              <a:buChar char="•"/>
            </a:pPr>
            <a:r>
              <a:rPr lang="en-US" sz="1700" dirty="0"/>
              <a:t>User stories help elicit, understand, and prioritize stakeholder requirements.</a:t>
            </a:r>
          </a:p>
          <a:p>
            <a:pPr marL="342900" indent="-342900">
              <a:buFont typeface="Arial" pitchFamily="34" charset="0"/>
              <a:buChar char="•"/>
            </a:pPr>
            <a:r>
              <a:rPr lang="en-US" sz="1700" dirty="0"/>
              <a:t>They are </a:t>
            </a:r>
            <a:r>
              <a:rPr lang="en-US" sz="1700" b="1" dirty="0"/>
              <a:t>not</a:t>
            </a:r>
            <a:r>
              <a:rPr lang="en-US" sz="1700" dirty="0"/>
              <a:t> sufficient for requirements documentation, but they are helpful for understanding needs during initial requirement elicitation.</a:t>
            </a:r>
          </a:p>
        </p:txBody>
      </p:sp>
    </p:spTree>
    <p:extLst>
      <p:ext uri="{BB962C8B-B14F-4D97-AF65-F5344CB8AC3E}">
        <p14:creationId xmlns:p14="http://schemas.microsoft.com/office/powerpoint/2010/main" val="4234347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55130E-F918-D1C8-4BA7-163FEF30D42A}"/>
              </a:ext>
            </a:extLst>
          </p:cNvPr>
          <p:cNvSpPr>
            <a:spLocks noGrp="1"/>
          </p:cNvSpPr>
          <p:nvPr>
            <p:ph type="title"/>
          </p:nvPr>
        </p:nvSpPr>
        <p:spPr>
          <a:xfrm>
            <a:off x="3973321" y="329184"/>
            <a:ext cx="4688333" cy="1783080"/>
          </a:xfrm>
        </p:spPr>
        <p:txBody>
          <a:bodyPr vert="horz" lIns="91440" tIns="45720" rIns="91440" bIns="45720" rtlCol="0" anchor="b">
            <a:normAutofit/>
          </a:bodyPr>
          <a:lstStyle/>
          <a:p>
            <a:pPr defTabSz="914400"/>
            <a:r>
              <a:rPr lang="en-US" sz="4700" dirty="0"/>
              <a:t>Canonical Forms for User Stories</a:t>
            </a:r>
          </a:p>
        </p:txBody>
      </p:sp>
      <p:pic>
        <p:nvPicPr>
          <p:cNvPr id="9" name="Picture 8" descr="Technological background">
            <a:extLst>
              <a:ext uri="{FF2B5EF4-FFF2-40B4-BE49-F238E27FC236}">
                <a16:creationId xmlns:a16="http://schemas.microsoft.com/office/drawing/2014/main" id="{F784BA32-1CBA-4841-9EAB-D302ED154553}"/>
              </a:ext>
            </a:extLst>
          </p:cNvPr>
          <p:cNvPicPr>
            <a:picLocks noChangeAspect="1"/>
          </p:cNvPicPr>
          <p:nvPr/>
        </p:nvPicPr>
        <p:blipFill rotWithShape="1">
          <a:blip r:embed="rId2"/>
          <a:srcRect l="25533" r="40469"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E9D51447-FCAA-8CD2-6250-BB53E6AF63F7}"/>
              </a:ext>
            </a:extLst>
          </p:cNvPr>
          <p:cNvSpPr/>
          <p:nvPr/>
        </p:nvSpPr>
        <p:spPr>
          <a:xfrm>
            <a:off x="3973321" y="2706624"/>
            <a:ext cx="4688333" cy="2743200"/>
          </a:xfrm>
          <a:prstGeom prst="roundRect">
            <a:avLst>
              <a:gd name="adj" fmla="val 6440"/>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0">
            <a:normAutofit/>
          </a:bodyPr>
          <a:lstStyle/>
          <a:p>
            <a:pPr>
              <a:lnSpc>
                <a:spcPct val="90000"/>
              </a:lnSpc>
              <a:spcAft>
                <a:spcPts val="600"/>
              </a:spcAft>
            </a:pPr>
            <a:r>
              <a:rPr lang="en-US" sz="1900" i="1" dirty="0">
                <a:ln w="0"/>
                <a:solidFill>
                  <a:schemeClr val="tx1"/>
                </a:solidFill>
                <a:effectLst>
                  <a:outerShdw blurRad="38100" dist="19050" dir="2700000" algn="tl" rotWithShape="0">
                    <a:schemeClr val="dk1">
                      <a:alpha val="40000"/>
                    </a:schemeClr>
                  </a:outerShdw>
                </a:effectLst>
              </a:rPr>
              <a:t>As [user role], I want to [some goal], so that [purpose]. </a:t>
            </a:r>
          </a:p>
          <a:p>
            <a:pPr>
              <a:lnSpc>
                <a:spcPct val="90000"/>
              </a:lnSpc>
              <a:spcAft>
                <a:spcPts val="600"/>
              </a:spcAft>
            </a:pPr>
            <a:endParaRPr lang="en-US" sz="1900" i="1" dirty="0">
              <a:ln w="0"/>
              <a:solidFill>
                <a:schemeClr val="tx1"/>
              </a:solidFill>
              <a:effectLst>
                <a:outerShdw blurRad="38100" dist="19050" dir="2700000" algn="tl" rotWithShape="0">
                  <a:schemeClr val="dk1">
                    <a:alpha val="40000"/>
                  </a:schemeClr>
                </a:outerShdw>
              </a:effectLst>
            </a:endParaRPr>
          </a:p>
          <a:p>
            <a:pPr>
              <a:lnSpc>
                <a:spcPct val="90000"/>
              </a:lnSpc>
              <a:spcAft>
                <a:spcPts val="600"/>
              </a:spcAft>
            </a:pPr>
            <a:r>
              <a:rPr lang="en-US" sz="1900" i="1" dirty="0">
                <a:ln w="0"/>
                <a:solidFill>
                  <a:schemeClr val="tx1"/>
                </a:solidFill>
                <a:effectLst>
                  <a:outerShdw blurRad="38100" dist="19050" dir="2700000" algn="tl" rotWithShape="0">
                    <a:schemeClr val="dk1">
                      <a:alpha val="40000"/>
                    </a:schemeClr>
                  </a:outerShdw>
                </a:effectLst>
              </a:rPr>
              <a:t>In order to [benefit] as a [role], I want [some goal].</a:t>
            </a:r>
          </a:p>
          <a:p>
            <a:pPr>
              <a:lnSpc>
                <a:spcPct val="90000"/>
              </a:lnSpc>
              <a:spcAft>
                <a:spcPts val="600"/>
              </a:spcAft>
            </a:pPr>
            <a:endParaRPr lang="en-US" sz="1900" i="1" dirty="0">
              <a:ln w="0"/>
              <a:solidFill>
                <a:schemeClr val="tx1"/>
              </a:solidFill>
              <a:effectLst>
                <a:outerShdw blurRad="38100" dist="19050" dir="2700000" algn="tl" rotWithShape="0">
                  <a:schemeClr val="dk1">
                    <a:alpha val="40000"/>
                  </a:schemeClr>
                </a:outerShdw>
              </a:effectLst>
            </a:endParaRPr>
          </a:p>
          <a:p>
            <a:pPr>
              <a:lnSpc>
                <a:spcPct val="90000"/>
              </a:lnSpc>
              <a:spcAft>
                <a:spcPts val="600"/>
              </a:spcAft>
            </a:pPr>
            <a:r>
              <a:rPr lang="en-US" sz="1900" i="1" dirty="0">
                <a:ln w="0"/>
                <a:solidFill>
                  <a:schemeClr val="tx1"/>
                </a:solidFill>
                <a:effectLst>
                  <a:outerShdw blurRad="38100" dist="19050" dir="2700000" algn="tl" rotWithShape="0">
                    <a:schemeClr val="dk1">
                      <a:alpha val="40000"/>
                    </a:schemeClr>
                  </a:outerShdw>
                </a:effectLst>
              </a:rPr>
              <a:t>As [who, when, where], I [what] because [why].</a:t>
            </a:r>
          </a:p>
        </p:txBody>
      </p:sp>
      <p:sp>
        <p:nvSpPr>
          <p:cNvPr id="4" name="Date Placeholder 3">
            <a:extLst>
              <a:ext uri="{FF2B5EF4-FFF2-40B4-BE49-F238E27FC236}">
                <a16:creationId xmlns:a16="http://schemas.microsoft.com/office/drawing/2014/main" id="{7C04589E-6AEF-7691-A7B5-87238907EC0B}"/>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defRPr/>
            </a:pPr>
            <a:r>
              <a:rPr lang="en-US" sz="1200">
                <a:solidFill>
                  <a:srgbClr val="FFFFFF"/>
                </a:solidFill>
                <a:latin typeface="Calibri" panose="020F0502020204030204"/>
              </a:rPr>
              <a:t>U/X &amp; HCI</a:t>
            </a:r>
          </a:p>
        </p:txBody>
      </p:sp>
      <p:sp>
        <p:nvSpPr>
          <p:cNvPr id="5" name="Footer Placeholder 4">
            <a:extLst>
              <a:ext uri="{FF2B5EF4-FFF2-40B4-BE49-F238E27FC236}">
                <a16:creationId xmlns:a16="http://schemas.microsoft.com/office/drawing/2014/main" id="{BA94B2C3-75ED-C6D4-09AD-26DB4ED52401}"/>
              </a:ext>
            </a:extLst>
          </p:cNvPr>
          <p:cNvSpPr>
            <a:spLocks noGrp="1"/>
          </p:cNvSpPr>
          <p:nvPr>
            <p:ph type="ftr" sz="quarter" idx="11"/>
          </p:nvPr>
        </p:nvSpPr>
        <p:spPr>
          <a:xfrm>
            <a:off x="3973321" y="6356350"/>
            <a:ext cx="3086100" cy="365125"/>
          </a:xfrm>
        </p:spPr>
        <p:txBody>
          <a:bodyPr vert="horz" lIns="91440" tIns="45720" rIns="91440" bIns="45720" rtlCol="0" anchor="ctr">
            <a:normAutofit/>
          </a:bodyPr>
          <a:lstStyle/>
          <a:p>
            <a:pPr algn="l">
              <a:lnSpc>
                <a:spcPct val="90000"/>
              </a:lnSpc>
              <a:spcAft>
                <a:spcPts val="600"/>
              </a:spcAft>
              <a:defRPr/>
            </a:pPr>
            <a:r>
              <a:rPr lang="en-US" sz="1000" kern="1200">
                <a:solidFill>
                  <a:prstClr val="black">
                    <a:tint val="75000"/>
                  </a:prstClr>
                </a:solidFill>
                <a:latin typeface="Calibri" panose="020F0502020204030204"/>
                <a:ea typeface="+mn-ea"/>
                <a:cs typeface="+mn-cs"/>
              </a:rPr>
              <a:t>Defining Requirements with User Stories and Personas</a:t>
            </a:r>
          </a:p>
        </p:txBody>
      </p:sp>
      <p:sp>
        <p:nvSpPr>
          <p:cNvPr id="6" name="Slide Number Placeholder 5">
            <a:extLst>
              <a:ext uri="{FF2B5EF4-FFF2-40B4-BE49-F238E27FC236}">
                <a16:creationId xmlns:a16="http://schemas.microsoft.com/office/drawing/2014/main" id="{305CCF94-4729-6CEB-FA6E-BADD5E564DE0}"/>
              </a:ext>
            </a:extLst>
          </p:cNvPr>
          <p:cNvSpPr>
            <a:spLocks noGrp="1"/>
          </p:cNvSpPr>
          <p:nvPr>
            <p:ph type="sldNum" sz="quarter" idx="12"/>
          </p:nvPr>
        </p:nvSpPr>
        <p:spPr>
          <a:xfrm>
            <a:off x="7539733" y="6356350"/>
            <a:ext cx="975616" cy="365125"/>
          </a:xfrm>
        </p:spPr>
        <p:txBody>
          <a:bodyPr vert="horz" lIns="91440" tIns="45720" rIns="91440" bIns="45720" rtlCol="0" anchor="ctr">
            <a:normAutofit/>
          </a:bodyPr>
          <a:lstStyle/>
          <a:p>
            <a:pPr>
              <a:spcAft>
                <a:spcPts val="600"/>
              </a:spcAft>
              <a:defRPr/>
            </a:pPr>
            <a:fld id="{ECF26443-1318-4EF2-BC57-060F0B245896}" type="slidenum">
              <a:rPr lang="en-US" sz="1200" smtClean="0">
                <a:solidFill>
                  <a:prstClr val="black">
                    <a:tint val="75000"/>
                  </a:prstClr>
                </a:solidFill>
                <a:latin typeface="Calibri" panose="020F0502020204030204"/>
              </a:rPr>
              <a:pPr>
                <a:spcAft>
                  <a:spcPts val="600"/>
                </a:spcAft>
                <a:defRPr/>
              </a:pPr>
              <a:t>7</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05673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1"/>
            <a:ext cx="9143993" cy="16886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7638" y="637762"/>
            <a:ext cx="7416372" cy="900131"/>
          </a:xfrm>
        </p:spPr>
        <p:txBody>
          <a:bodyPr anchor="t">
            <a:normAutofit/>
          </a:bodyPr>
          <a:lstStyle/>
          <a:p>
            <a:r>
              <a:rPr lang="en-US" sz="3500">
                <a:solidFill>
                  <a:schemeClr val="bg1"/>
                </a:solidFill>
              </a:rPr>
              <a:t>Example: User Stories</a:t>
            </a:r>
          </a:p>
        </p:txBody>
      </p:sp>
      <p:sp>
        <p:nvSpPr>
          <p:cNvPr id="20" name="Rectangle 1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2154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90600" y="2346723"/>
            <a:ext cx="5917416" cy="1406119"/>
          </a:xfrm>
          <a:prstGeom prst="roundRect">
            <a:avLst>
              <a:gd name="adj" fmla="val 6440"/>
            </a:avLst>
          </a:prstGeom>
          <a:noFill/>
          <a:ln w="57150" cmpd="sng">
            <a:solidFill>
              <a:srgbClr val="0F5C9F"/>
            </a:solid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bIns="137160" rtlCol="0" anchor="t" anchorCtr="0"/>
          <a:lstStyle/>
          <a:p>
            <a:pPr defTabSz="694944"/>
            <a:endParaRPr lang="en-US" sz="1368" kern="1200">
              <a:solidFill>
                <a:prstClr val="black"/>
              </a:solidFill>
              <a:latin typeface="+mn-lt"/>
              <a:ea typeface="+mn-ea"/>
              <a:cs typeface="+mn-cs"/>
            </a:endParaRPr>
          </a:p>
          <a:p>
            <a:pPr defTabSz="694944"/>
            <a:endParaRPr lang="en-US" sz="1368" kern="1200">
              <a:solidFill>
                <a:prstClr val="black"/>
              </a:solidFill>
              <a:latin typeface="+mn-lt"/>
              <a:ea typeface="+mn-ea"/>
              <a:cs typeface="+mn-cs"/>
            </a:endParaRPr>
          </a:p>
          <a:p>
            <a:pPr marL="256032" indent="-256032">
              <a:spcBef>
                <a:spcPts val="1200"/>
              </a:spcBef>
            </a:pPr>
            <a:endParaRPr lang="en-US" dirty="0">
              <a:solidFill>
                <a:prstClr val="black"/>
              </a:solidFill>
              <a:cs typeface="Arial" pitchFamily="34" charset="0"/>
            </a:endParaRPr>
          </a:p>
        </p:txBody>
      </p:sp>
      <p:sp>
        <p:nvSpPr>
          <p:cNvPr id="7" name="TextBox 6"/>
          <p:cNvSpPr txBox="1"/>
          <p:nvPr/>
        </p:nvSpPr>
        <p:spPr>
          <a:xfrm>
            <a:off x="1106663" y="2563333"/>
            <a:ext cx="5448710" cy="1031051"/>
          </a:xfrm>
          <a:prstGeom prst="rect">
            <a:avLst/>
          </a:prstGeom>
          <a:noFill/>
        </p:spPr>
        <p:txBody>
          <a:bodyPr wrap="square" rtlCol="0">
            <a:spAutoFit/>
          </a:bodyPr>
          <a:lstStyle/>
          <a:p>
            <a:pPr defTabSz="694944">
              <a:spcAft>
                <a:spcPts val="600"/>
              </a:spcAft>
            </a:pPr>
            <a:r>
              <a:rPr lang="en-US" sz="1400" kern="1200" dirty="0">
                <a:solidFill>
                  <a:schemeClr val="tx1">
                    <a:lumMod val="75000"/>
                    <a:lumOff val="25000"/>
                  </a:schemeClr>
                </a:solidFill>
                <a:latin typeface="Bradley Hand" pitchFamily="2" charset="77"/>
              </a:rPr>
              <a:t>As a </a:t>
            </a:r>
            <a:r>
              <a:rPr lang="en-US" sz="1400" b="1" kern="1200" dirty="0">
                <a:solidFill>
                  <a:schemeClr val="tx1">
                    <a:lumMod val="75000"/>
                    <a:lumOff val="25000"/>
                  </a:schemeClr>
                </a:solidFill>
                <a:latin typeface="Bradley Hand" pitchFamily="2" charset="77"/>
              </a:rPr>
              <a:t>job seeker</a:t>
            </a:r>
            <a:r>
              <a:rPr lang="en-US" sz="1400" kern="1200" dirty="0">
                <a:solidFill>
                  <a:schemeClr val="tx1">
                    <a:lumMod val="75000"/>
                    <a:lumOff val="25000"/>
                  </a:schemeClr>
                </a:solidFill>
                <a:latin typeface="Bradley Hand" pitchFamily="2" charset="77"/>
              </a:rPr>
              <a:t>, I want to </a:t>
            </a:r>
            <a:r>
              <a:rPr lang="en-US" sz="1400" i="1" kern="1200" dirty="0">
                <a:solidFill>
                  <a:schemeClr val="tx1">
                    <a:lumMod val="75000"/>
                    <a:lumOff val="25000"/>
                  </a:schemeClr>
                </a:solidFill>
                <a:latin typeface="Bradley Hand" pitchFamily="2" charset="77"/>
              </a:rPr>
              <a:t>search for a new position</a:t>
            </a:r>
            <a:r>
              <a:rPr lang="en-US" sz="1400" kern="1200" dirty="0">
                <a:solidFill>
                  <a:schemeClr val="tx1">
                    <a:lumMod val="75000"/>
                    <a:lumOff val="25000"/>
                  </a:schemeClr>
                </a:solidFill>
                <a:latin typeface="Bradley Hand" pitchFamily="2" charset="77"/>
              </a:rPr>
              <a:t>, so that </a:t>
            </a:r>
            <a:r>
              <a:rPr lang="en-US" sz="1400" u="sng" kern="1200" dirty="0">
                <a:solidFill>
                  <a:schemeClr val="tx1">
                    <a:lumMod val="75000"/>
                    <a:lumOff val="25000"/>
                  </a:schemeClr>
                </a:solidFill>
                <a:latin typeface="Bradley Hand" pitchFamily="2" charset="77"/>
              </a:rPr>
              <a:t>I can advance in my career</a:t>
            </a:r>
            <a:r>
              <a:rPr lang="en-US" sz="1400" kern="1200" dirty="0">
                <a:solidFill>
                  <a:schemeClr val="tx1">
                    <a:lumMod val="75000"/>
                    <a:lumOff val="25000"/>
                  </a:schemeClr>
                </a:solidFill>
                <a:latin typeface="Bradley Hand" pitchFamily="2" charset="77"/>
              </a:rPr>
              <a:t>.</a:t>
            </a:r>
          </a:p>
          <a:p>
            <a:pPr defTabSz="694944">
              <a:spcAft>
                <a:spcPts val="600"/>
              </a:spcAft>
            </a:pPr>
            <a:r>
              <a:rPr lang="en-US" sz="1400" kern="1200" dirty="0">
                <a:solidFill>
                  <a:schemeClr val="tx1">
                    <a:lumMod val="75000"/>
                    <a:lumOff val="25000"/>
                  </a:schemeClr>
                </a:solidFill>
                <a:latin typeface="Bradley Hand" pitchFamily="2" charset="77"/>
              </a:rPr>
              <a:t>As a </a:t>
            </a:r>
            <a:r>
              <a:rPr lang="en-US" sz="1400" b="1" kern="1200" dirty="0">
                <a:solidFill>
                  <a:schemeClr val="tx1">
                    <a:lumMod val="75000"/>
                    <a:lumOff val="25000"/>
                  </a:schemeClr>
                </a:solidFill>
                <a:latin typeface="Bradley Hand" pitchFamily="2" charset="77"/>
              </a:rPr>
              <a:t>recruiter</a:t>
            </a:r>
            <a:r>
              <a:rPr lang="en-US" sz="1400" kern="1200" dirty="0">
                <a:solidFill>
                  <a:schemeClr val="tx1">
                    <a:lumMod val="75000"/>
                    <a:lumOff val="25000"/>
                  </a:schemeClr>
                </a:solidFill>
                <a:latin typeface="Bradley Hand" pitchFamily="2" charset="77"/>
              </a:rPr>
              <a:t>, I want to </a:t>
            </a:r>
            <a:r>
              <a:rPr lang="en-US" sz="1400" i="1" kern="1200" dirty="0">
                <a:solidFill>
                  <a:schemeClr val="tx1">
                    <a:lumMod val="75000"/>
                    <a:lumOff val="25000"/>
                  </a:schemeClr>
                </a:solidFill>
                <a:latin typeface="Bradley Hand" pitchFamily="2" charset="77"/>
              </a:rPr>
              <a:t>post an open position</a:t>
            </a:r>
            <a:r>
              <a:rPr lang="en-US" sz="1400" kern="1200" dirty="0">
                <a:solidFill>
                  <a:schemeClr val="tx1">
                    <a:lumMod val="75000"/>
                    <a:lumOff val="25000"/>
                  </a:schemeClr>
                </a:solidFill>
                <a:latin typeface="Bradley Hand" pitchFamily="2" charset="77"/>
              </a:rPr>
              <a:t>, so that </a:t>
            </a:r>
            <a:r>
              <a:rPr lang="en-US" sz="1400" u="sng" kern="1200" dirty="0">
                <a:solidFill>
                  <a:schemeClr val="tx1">
                    <a:lumMod val="75000"/>
                    <a:lumOff val="25000"/>
                  </a:schemeClr>
                </a:solidFill>
                <a:latin typeface="Bradley Hand" pitchFamily="2" charset="77"/>
              </a:rPr>
              <a:t>I can find qualified applicants</a:t>
            </a:r>
            <a:r>
              <a:rPr lang="en-US" sz="1400" kern="1200" dirty="0">
                <a:solidFill>
                  <a:schemeClr val="tx1">
                    <a:lumMod val="75000"/>
                    <a:lumOff val="25000"/>
                  </a:schemeClr>
                </a:solidFill>
                <a:latin typeface="Bradley Hand" pitchFamily="2" charset="77"/>
              </a:rPr>
              <a:t>.</a:t>
            </a:r>
            <a:endParaRPr lang="en-US" dirty="0">
              <a:solidFill>
                <a:schemeClr val="tx1">
                  <a:lumMod val="75000"/>
                  <a:lumOff val="25000"/>
                </a:schemeClr>
              </a:solidFill>
              <a:latin typeface="Bradley Hand" pitchFamily="2" charset="77"/>
            </a:endParaRPr>
          </a:p>
        </p:txBody>
      </p:sp>
      <p:sp>
        <p:nvSpPr>
          <p:cNvPr id="8" name="Rounded Rectangle 7"/>
          <p:cNvSpPr/>
          <p:nvPr/>
        </p:nvSpPr>
        <p:spPr>
          <a:xfrm>
            <a:off x="990600" y="3966872"/>
            <a:ext cx="5917416" cy="996001"/>
          </a:xfrm>
          <a:prstGeom prst="roundRect">
            <a:avLst>
              <a:gd name="adj" fmla="val 6440"/>
            </a:avLst>
          </a:prstGeom>
          <a:noFill/>
          <a:ln w="57150" cmpd="sng">
            <a:solidFill>
              <a:srgbClr val="0F5C9F"/>
            </a:solid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bIns="137160" rtlCol="0" anchor="t" anchorCtr="0"/>
          <a:lstStyle/>
          <a:p>
            <a:pPr defTabSz="694944"/>
            <a:endParaRPr lang="en-US" sz="1368" kern="1200">
              <a:solidFill>
                <a:prstClr val="black"/>
              </a:solidFill>
              <a:latin typeface="+mn-lt"/>
              <a:ea typeface="+mn-ea"/>
              <a:cs typeface="+mn-cs"/>
            </a:endParaRPr>
          </a:p>
          <a:p>
            <a:pPr defTabSz="694944"/>
            <a:endParaRPr lang="en-US" sz="1368" kern="1200">
              <a:solidFill>
                <a:prstClr val="black"/>
              </a:solidFill>
              <a:latin typeface="+mn-lt"/>
              <a:ea typeface="+mn-ea"/>
              <a:cs typeface="+mn-cs"/>
            </a:endParaRPr>
          </a:p>
          <a:p>
            <a:pPr marL="256032" indent="-256032">
              <a:spcBef>
                <a:spcPts val="1200"/>
              </a:spcBef>
            </a:pPr>
            <a:endParaRPr lang="en-US" dirty="0">
              <a:solidFill>
                <a:prstClr val="black"/>
              </a:solidFill>
              <a:cs typeface="Arial" pitchFamily="34" charset="0"/>
            </a:endParaRPr>
          </a:p>
        </p:txBody>
      </p:sp>
      <p:sp>
        <p:nvSpPr>
          <p:cNvPr id="9" name="TextBox 8"/>
          <p:cNvSpPr txBox="1"/>
          <p:nvPr/>
        </p:nvSpPr>
        <p:spPr>
          <a:xfrm>
            <a:off x="1093716" y="4109910"/>
            <a:ext cx="5448710" cy="738664"/>
          </a:xfrm>
          <a:prstGeom prst="rect">
            <a:avLst/>
          </a:prstGeom>
          <a:noFill/>
        </p:spPr>
        <p:txBody>
          <a:bodyPr wrap="square" rtlCol="0">
            <a:spAutoFit/>
          </a:bodyPr>
          <a:lstStyle/>
          <a:p>
            <a:pPr defTabSz="694944">
              <a:spcAft>
                <a:spcPts val="600"/>
              </a:spcAft>
            </a:pPr>
            <a:r>
              <a:rPr lang="en-US" sz="1400" kern="1200">
                <a:solidFill>
                  <a:schemeClr val="tx1">
                    <a:lumMod val="75000"/>
                    <a:lumOff val="25000"/>
                  </a:schemeClr>
                </a:solidFill>
                <a:latin typeface="Bradley Hand" pitchFamily="2" charset="77"/>
              </a:rPr>
              <a:t>In order to increase my salary and advance my career as a currently employed job seeker, I want to browse open positions that fit my talents and qualifications.</a:t>
            </a:r>
            <a:endParaRPr lang="en-US">
              <a:solidFill>
                <a:schemeClr val="tx1">
                  <a:lumMod val="75000"/>
                  <a:lumOff val="25000"/>
                </a:schemeClr>
              </a:solidFill>
              <a:latin typeface="Bradley Hand" pitchFamily="2" charset="77"/>
            </a:endParaRPr>
          </a:p>
        </p:txBody>
      </p:sp>
    </p:spTree>
    <p:extLst>
      <p:ext uri="{BB962C8B-B14F-4D97-AF65-F5344CB8AC3E}">
        <p14:creationId xmlns:p14="http://schemas.microsoft.com/office/powerpoint/2010/main" val="3392721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7638" y="637762"/>
            <a:ext cx="7416372" cy="900131"/>
          </a:xfrm>
        </p:spPr>
        <p:txBody>
          <a:bodyPr anchor="t">
            <a:normAutofit/>
          </a:bodyPr>
          <a:lstStyle/>
          <a:p>
            <a:r>
              <a:rPr lang="en-US" sz="3500">
                <a:solidFill>
                  <a:schemeClr val="bg1"/>
                </a:solidFill>
              </a:rPr>
              <a:t>Components of a User Story</a:t>
            </a:r>
          </a:p>
        </p:txBody>
      </p:sp>
      <p:sp>
        <p:nvSpPr>
          <p:cNvPr id="16" name="Rectangle 15">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66661" y="2217343"/>
            <a:ext cx="7410669" cy="3959619"/>
          </a:xfrm>
        </p:spPr>
        <p:txBody>
          <a:bodyPr>
            <a:normAutofit/>
          </a:bodyPr>
          <a:lstStyle/>
          <a:p>
            <a:r>
              <a:rPr lang="en-US" dirty="0"/>
              <a:t>A user story includes three main elements:</a:t>
            </a:r>
          </a:p>
          <a:p>
            <a:r>
              <a:rPr lang="en-US" b="1" dirty="0"/>
              <a:t>Actor/Role/Persona: </a:t>
            </a:r>
          </a:p>
          <a:p>
            <a:pPr lvl="1"/>
            <a:r>
              <a:rPr lang="en-US" sz="2100"/>
              <a:t>Stakeholder who benefits from the user story </a:t>
            </a:r>
          </a:p>
          <a:p>
            <a:r>
              <a:rPr lang="en-US" b="1" dirty="0"/>
              <a:t>Description: </a:t>
            </a:r>
          </a:p>
          <a:p>
            <a:pPr lvl="1"/>
            <a:r>
              <a:rPr lang="en-US" sz="2100"/>
              <a:t>A high-level narrative of what functionality the user story includes following a template format</a:t>
            </a:r>
          </a:p>
          <a:p>
            <a:r>
              <a:rPr lang="en-US" b="1" dirty="0"/>
              <a:t>Benefit: </a:t>
            </a:r>
          </a:p>
          <a:p>
            <a:pPr lvl="1"/>
            <a:r>
              <a:rPr lang="en-US" sz="2100"/>
              <a:t>The business value the story delivers</a:t>
            </a:r>
          </a:p>
          <a:p>
            <a:pPr marL="82550" indent="0">
              <a:buNone/>
            </a:pPr>
            <a:r>
              <a:rPr lang="en-US" dirty="0"/>
              <a:t>A user story must also define </a:t>
            </a:r>
            <a:r>
              <a:rPr lang="en-US" i="1" dirty="0"/>
              <a:t>Acceptance and Evaluation Criteria </a:t>
            </a:r>
            <a:r>
              <a:rPr lang="en-US" dirty="0"/>
              <a:t>so that it can be tested.</a:t>
            </a:r>
          </a:p>
        </p:txBody>
      </p:sp>
    </p:spTree>
    <p:extLst>
      <p:ext uri="{BB962C8B-B14F-4D97-AF65-F5344CB8AC3E}">
        <p14:creationId xmlns:p14="http://schemas.microsoft.com/office/powerpoint/2010/main" val="21942120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a5113e9adafc622cda13cb92ba8a34161db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20891</TotalTime>
  <Words>1959</Words>
  <Application>Microsoft Macintosh PowerPoint</Application>
  <PresentationFormat>On-screen Show (4:3)</PresentationFormat>
  <Paragraphs>247</Paragraphs>
  <Slides>29</Slides>
  <Notes>11</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29</vt:i4>
      </vt:variant>
      <vt:variant>
        <vt:lpstr>Custom Shows</vt:lpstr>
      </vt:variant>
      <vt:variant>
        <vt:i4>1</vt:i4>
      </vt:variant>
    </vt:vector>
  </HeadingPairs>
  <TitlesOfParts>
    <vt:vector size="39" baseType="lpstr">
      <vt:lpstr>Arial</vt:lpstr>
      <vt:lpstr>Bookman Old Style</vt:lpstr>
      <vt:lpstr>Bradley Hand</vt:lpstr>
      <vt:lpstr>Calibri</vt:lpstr>
      <vt:lpstr>Calibri Light</vt:lpstr>
      <vt:lpstr>Cambria</vt:lpstr>
      <vt:lpstr>Comic Sans MS</vt:lpstr>
      <vt:lpstr>Wingdings 2</vt:lpstr>
      <vt:lpstr>Office Theme</vt:lpstr>
      <vt:lpstr>User Stories for Interaction Design</vt:lpstr>
      <vt:lpstr>Collecting Requirements</vt:lpstr>
      <vt:lpstr>User Stories</vt:lpstr>
      <vt:lpstr>Motivation</vt:lpstr>
      <vt:lpstr>User Story: Definition</vt:lpstr>
      <vt:lpstr>User Stories</vt:lpstr>
      <vt:lpstr>Canonical Forms for User Stories</vt:lpstr>
      <vt:lpstr>Example: User Stories</vt:lpstr>
      <vt:lpstr>Components of a User Story</vt:lpstr>
      <vt:lpstr>Write User Stories</vt:lpstr>
      <vt:lpstr>The “so that” clause and 5-Whys…</vt:lpstr>
      <vt:lpstr>Including a Risk Clause</vt:lpstr>
      <vt:lpstr>Minimum Viable Solution</vt:lpstr>
      <vt:lpstr>Acceptance Criteria</vt:lpstr>
      <vt:lpstr>Identify and Write User Stories</vt:lpstr>
      <vt:lpstr>Benefits and Challenges</vt:lpstr>
      <vt:lpstr>Eliciting User Stories</vt:lpstr>
      <vt:lpstr>Why User Stories?</vt:lpstr>
      <vt:lpstr>Tracking User Stories</vt:lpstr>
      <vt:lpstr>User Story Cards</vt:lpstr>
      <vt:lpstr>Requirements Types</vt:lpstr>
      <vt:lpstr>Requirements Types</vt:lpstr>
      <vt:lpstr>User Stories versus Use Cases</vt:lpstr>
      <vt:lpstr>Collecting Requirements</vt:lpstr>
      <vt:lpstr>Epics and Themes</vt:lpstr>
      <vt:lpstr>Decomposing Epics</vt:lpstr>
      <vt:lpstr>Decompose Epics</vt:lpstr>
      <vt:lpstr>Writing Good User Stories</vt:lpstr>
      <vt:lpstr>Story Writing Process</vt:lpstr>
      <vt:lpstr>BPM with UML &amp; BPMN (2d/HO)</vt:lpstr>
    </vt:vector>
  </TitlesOfParts>
  <Company>Edgewater Technology,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Personas to Define Better Requirements</dc:title>
  <dc:subject>BPM;UML</dc:subject>
  <dc:creator>Dr. Martin Schedlbauer</dc:creator>
  <cp:keywords>Personas</cp:keywords>
  <cp:lastModifiedBy>Martin Schedlbauer</cp:lastModifiedBy>
  <cp:revision>793</cp:revision>
  <cp:lastPrinted>2010-11-21T18:17:32Z</cp:lastPrinted>
  <dcterms:created xsi:type="dcterms:W3CDTF">2001-04-12T18:59:18Z</dcterms:created>
  <dcterms:modified xsi:type="dcterms:W3CDTF">2023-05-30T14:23:28Z</dcterms:modified>
  <cp:category>UML;BPMN;BPM</cp:category>
</cp:coreProperties>
</file>