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26"/>
  </p:notesMasterIdLst>
  <p:handoutMasterIdLst>
    <p:handoutMasterId r:id="rId27"/>
  </p:handoutMasterIdLst>
  <p:sldIdLst>
    <p:sldId id="1014" r:id="rId2"/>
    <p:sldId id="1277" r:id="rId3"/>
    <p:sldId id="1279" r:id="rId4"/>
    <p:sldId id="1280" r:id="rId5"/>
    <p:sldId id="1281" r:id="rId6"/>
    <p:sldId id="1282" r:id="rId7"/>
    <p:sldId id="1283" r:id="rId8"/>
    <p:sldId id="1284" r:id="rId9"/>
    <p:sldId id="1285" r:id="rId10"/>
    <p:sldId id="1286" r:id="rId11"/>
    <p:sldId id="1287" r:id="rId12"/>
    <p:sldId id="1288" r:id="rId13"/>
    <p:sldId id="1289" r:id="rId14"/>
    <p:sldId id="1290" r:id="rId15"/>
    <p:sldId id="1291" r:id="rId16"/>
    <p:sldId id="1292" r:id="rId17"/>
    <p:sldId id="1293" r:id="rId18"/>
    <p:sldId id="1294" r:id="rId19"/>
    <p:sldId id="1297" r:id="rId20"/>
    <p:sldId id="1298" r:id="rId21"/>
    <p:sldId id="1299" r:id="rId22"/>
    <p:sldId id="1300" r:id="rId23"/>
    <p:sldId id="1301" r:id="rId24"/>
    <p:sldId id="1302" r:id="rId25"/>
  </p:sldIdLst>
  <p:sldSz cx="9144000" cy="6858000" type="screen4x3"/>
  <p:notesSz cx="7315200" cy="9601200"/>
  <p:custShowLst>
    <p:custShow name="BPM with UML &amp; BPMN (2d/HO)" id="0">
      <p:sldLst>
        <p:sld r:id="rId2"/>
      </p:sldLst>
    </p:custShow>
  </p:custShowLst>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FFCC66"/>
    <a:srgbClr val="040000"/>
    <a:srgbClr val="FF9933"/>
    <a:srgbClr val="9900CC"/>
    <a:srgbClr val="CC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96654"/>
  </p:normalViewPr>
  <p:slideViewPr>
    <p:cSldViewPr>
      <p:cViewPr varScale="1">
        <p:scale>
          <a:sx n="142" d="100"/>
          <a:sy n="142" d="100"/>
        </p:scale>
        <p:origin x="1288" y="168"/>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770"/>
    </p:cViewPr>
  </p:sorterViewPr>
  <p:notesViewPr>
    <p:cSldViewPr>
      <p:cViewPr varScale="1">
        <p:scale>
          <a:sx n="70" d="100"/>
          <a:sy n="70" d="100"/>
        </p:scale>
        <p:origin x="-1974" y="-114"/>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798B11E7-A89E-0841-8E08-38B89F2218EE}"/>
    <pc:docChg chg="modSld">
      <pc:chgData name="Martin Schedlbauer" userId="99666baf021553f1" providerId="LiveId" clId="{798B11E7-A89E-0841-8E08-38B89F2218EE}" dt="2023-05-31T16:14:26.554" v="4" actId="20577"/>
      <pc:docMkLst>
        <pc:docMk/>
      </pc:docMkLst>
      <pc:sldChg chg="modSp mod">
        <pc:chgData name="Martin Schedlbauer" userId="99666baf021553f1" providerId="LiveId" clId="{798B11E7-A89E-0841-8E08-38B89F2218EE}" dt="2023-05-31T16:14:26.554" v="4" actId="20577"/>
        <pc:sldMkLst>
          <pc:docMk/>
          <pc:sldMk cId="4198585879" sldId="1285"/>
        </pc:sldMkLst>
        <pc:spChg chg="mod">
          <ac:chgData name="Martin Schedlbauer" userId="99666baf021553f1" providerId="LiveId" clId="{798B11E7-A89E-0841-8E08-38B89F2218EE}" dt="2023-05-31T16:14:26.554" v="4" actId="20577"/>
          <ac:spMkLst>
            <pc:docMk/>
            <pc:sldMk cId="4198585879" sldId="1285"/>
            <ac:spMk id="3" creationId="{00000000-0000-0000-0000-000000000000}"/>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B8C8F1-BC0B-463D-8AAC-CBC64E10FAE3}"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C9234D24-514E-40BF-8153-8E7D3B068092}">
      <dgm:prSet phldrT="[Text]"/>
      <dgm:spPr/>
      <dgm:t>
        <a:bodyPr/>
        <a:lstStyle/>
        <a:p>
          <a:pPr>
            <a:lnSpc>
              <a:spcPct val="100000"/>
            </a:lnSpc>
          </a:pPr>
          <a:r>
            <a:rPr lang="en-US"/>
            <a:t>Sketch</a:t>
          </a:r>
        </a:p>
      </dgm:t>
    </dgm:pt>
    <dgm:pt modelId="{CBDE8EBF-00C7-4FC7-9F76-10E663ED90FD}" type="parTrans" cxnId="{C539DDE5-4F19-41EE-9F98-F469E686290F}">
      <dgm:prSet/>
      <dgm:spPr/>
      <dgm:t>
        <a:bodyPr/>
        <a:lstStyle/>
        <a:p>
          <a:endParaRPr lang="en-US"/>
        </a:p>
      </dgm:t>
    </dgm:pt>
    <dgm:pt modelId="{1527F5EA-2715-4165-99B6-2D9EA9A7222A}" type="sibTrans" cxnId="{C539DDE5-4F19-41EE-9F98-F469E686290F}">
      <dgm:prSet/>
      <dgm:spPr/>
      <dgm:t>
        <a:bodyPr/>
        <a:lstStyle/>
        <a:p>
          <a:endParaRPr lang="en-US"/>
        </a:p>
      </dgm:t>
    </dgm:pt>
    <dgm:pt modelId="{F25AB65F-1E9C-4A4E-9095-EA50BBB4CC94}">
      <dgm:prSet phldrT="[Text]"/>
      <dgm:spPr/>
      <dgm:t>
        <a:bodyPr/>
        <a:lstStyle/>
        <a:p>
          <a:pPr>
            <a:lnSpc>
              <a:spcPct val="100000"/>
            </a:lnSpc>
          </a:pPr>
          <a:r>
            <a:rPr lang="en-US"/>
            <a:t>Hypothesis</a:t>
          </a:r>
        </a:p>
      </dgm:t>
    </dgm:pt>
    <dgm:pt modelId="{B7531A1B-D487-4367-9EFB-69A71302F103}" type="parTrans" cxnId="{E52DE4AB-104B-4D1F-B3E4-9378B7356F0C}">
      <dgm:prSet/>
      <dgm:spPr/>
      <dgm:t>
        <a:bodyPr/>
        <a:lstStyle/>
        <a:p>
          <a:endParaRPr lang="en-US"/>
        </a:p>
      </dgm:t>
    </dgm:pt>
    <dgm:pt modelId="{974DEA05-7B55-4ABA-BCB1-65D7FD2DAFAB}" type="sibTrans" cxnId="{E52DE4AB-104B-4D1F-B3E4-9378B7356F0C}">
      <dgm:prSet/>
      <dgm:spPr/>
      <dgm:t>
        <a:bodyPr/>
        <a:lstStyle/>
        <a:p>
          <a:endParaRPr lang="en-US"/>
        </a:p>
      </dgm:t>
    </dgm:pt>
    <dgm:pt modelId="{08CFD0AB-26CC-4ED3-A44E-96910AF92217}">
      <dgm:prSet phldrT="[Text]"/>
      <dgm:spPr/>
      <dgm:t>
        <a:bodyPr/>
        <a:lstStyle/>
        <a:p>
          <a:pPr>
            <a:lnSpc>
              <a:spcPct val="100000"/>
            </a:lnSpc>
          </a:pPr>
          <a:r>
            <a:rPr lang="en-US"/>
            <a:t>Provisional</a:t>
          </a:r>
        </a:p>
      </dgm:t>
    </dgm:pt>
    <dgm:pt modelId="{BC4E4410-6FCE-46E2-BF7D-BC8CB1F1DAEC}" type="parTrans" cxnId="{C1FBCD56-EB22-49DD-A09B-523AEDCFD9DE}">
      <dgm:prSet/>
      <dgm:spPr/>
      <dgm:t>
        <a:bodyPr/>
        <a:lstStyle/>
        <a:p>
          <a:endParaRPr lang="en-US"/>
        </a:p>
      </dgm:t>
    </dgm:pt>
    <dgm:pt modelId="{1597AF26-415B-4ABD-B7C4-8DF8BEE344D2}" type="sibTrans" cxnId="{C1FBCD56-EB22-49DD-A09B-523AEDCFD9DE}">
      <dgm:prSet/>
      <dgm:spPr/>
      <dgm:t>
        <a:bodyPr/>
        <a:lstStyle/>
        <a:p>
          <a:endParaRPr lang="en-US"/>
        </a:p>
      </dgm:t>
    </dgm:pt>
    <dgm:pt modelId="{DD9BDDC2-5025-41CC-9A23-395DB35092C4}">
      <dgm:prSet phldrT="[Text]"/>
      <dgm:spPr/>
      <dgm:t>
        <a:bodyPr/>
        <a:lstStyle/>
        <a:p>
          <a:pPr>
            <a:lnSpc>
              <a:spcPct val="100000"/>
            </a:lnSpc>
          </a:pPr>
          <a:r>
            <a:rPr lang="en-US"/>
            <a:t>Robust</a:t>
          </a:r>
        </a:p>
      </dgm:t>
    </dgm:pt>
    <dgm:pt modelId="{D5F4CA5E-A0E3-4E30-A44A-D701F12DF45D}" type="parTrans" cxnId="{E17BB8BD-3A88-429F-859A-A08CB8B73E9F}">
      <dgm:prSet/>
      <dgm:spPr/>
      <dgm:t>
        <a:bodyPr/>
        <a:lstStyle/>
        <a:p>
          <a:endParaRPr lang="en-US"/>
        </a:p>
      </dgm:t>
    </dgm:pt>
    <dgm:pt modelId="{6F789CF0-4BD3-44F7-AECA-2A49A270A696}" type="sibTrans" cxnId="{E17BB8BD-3A88-429F-859A-A08CB8B73E9F}">
      <dgm:prSet/>
      <dgm:spPr/>
      <dgm:t>
        <a:bodyPr/>
        <a:lstStyle/>
        <a:p>
          <a:endParaRPr lang="en-US"/>
        </a:p>
      </dgm:t>
    </dgm:pt>
    <dgm:pt modelId="{34FC6F0D-78A2-4AD7-8397-A5FAA01B0E9A}">
      <dgm:prSet phldrT="[Text]"/>
      <dgm:spPr/>
      <dgm:t>
        <a:bodyPr/>
        <a:lstStyle/>
        <a:p>
          <a:pPr>
            <a:lnSpc>
              <a:spcPct val="100000"/>
            </a:lnSpc>
          </a:pPr>
          <a:r>
            <a:rPr lang="en-US"/>
            <a:t>Complete</a:t>
          </a:r>
        </a:p>
      </dgm:t>
    </dgm:pt>
    <dgm:pt modelId="{BF1451A3-9FDB-4C29-9D56-2B967F3D8D81}" type="parTrans" cxnId="{77B6EE7F-B432-4F6F-9754-EED6A6DEF240}">
      <dgm:prSet/>
      <dgm:spPr/>
      <dgm:t>
        <a:bodyPr/>
        <a:lstStyle/>
        <a:p>
          <a:endParaRPr lang="en-US"/>
        </a:p>
      </dgm:t>
    </dgm:pt>
    <dgm:pt modelId="{F7B48FB2-9E56-4A2B-AE1E-D441D2D99BAA}" type="sibTrans" cxnId="{77B6EE7F-B432-4F6F-9754-EED6A6DEF240}">
      <dgm:prSet/>
      <dgm:spPr/>
      <dgm:t>
        <a:bodyPr/>
        <a:lstStyle/>
        <a:p>
          <a:endParaRPr lang="en-US"/>
        </a:p>
      </dgm:t>
    </dgm:pt>
    <dgm:pt modelId="{6075412F-FECC-48D3-B4C4-798ED1B568DF}" type="pres">
      <dgm:prSet presAssocID="{5FB8C8F1-BC0B-463D-8AAC-CBC64E10FAE3}" presName="root" presStyleCnt="0">
        <dgm:presLayoutVars>
          <dgm:dir/>
          <dgm:resizeHandles val="exact"/>
        </dgm:presLayoutVars>
      </dgm:prSet>
      <dgm:spPr/>
    </dgm:pt>
    <dgm:pt modelId="{010C8BA6-1605-4159-8893-F9DCB6924DAB}" type="pres">
      <dgm:prSet presAssocID="{C9234D24-514E-40BF-8153-8E7D3B068092}" presName="compNode" presStyleCnt="0"/>
      <dgm:spPr/>
    </dgm:pt>
    <dgm:pt modelId="{EE4F4303-6784-493E-80E2-F4319BED877E}" type="pres">
      <dgm:prSet presAssocID="{C9234D24-514E-40BF-8153-8E7D3B068092}" presName="bgRect" presStyleLbl="bgShp" presStyleIdx="0" presStyleCnt="5"/>
      <dgm:spPr/>
    </dgm:pt>
    <dgm:pt modelId="{33871C38-F41E-4597-96BB-3C2A8D490EB7}" type="pres">
      <dgm:prSet presAssocID="{C9234D24-514E-40BF-8153-8E7D3B06809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0B5823BA-1EE9-4C0F-A8BF-DBE295E42006}" type="pres">
      <dgm:prSet presAssocID="{C9234D24-514E-40BF-8153-8E7D3B068092}" presName="spaceRect" presStyleCnt="0"/>
      <dgm:spPr/>
    </dgm:pt>
    <dgm:pt modelId="{4E4511EC-D65A-406C-8F24-DD37FF0F4CBA}" type="pres">
      <dgm:prSet presAssocID="{C9234D24-514E-40BF-8153-8E7D3B068092}" presName="parTx" presStyleLbl="revTx" presStyleIdx="0" presStyleCnt="5">
        <dgm:presLayoutVars>
          <dgm:chMax val="0"/>
          <dgm:chPref val="0"/>
        </dgm:presLayoutVars>
      </dgm:prSet>
      <dgm:spPr/>
    </dgm:pt>
    <dgm:pt modelId="{A18B4AB6-2BD6-4B8C-99A3-896B8823F149}" type="pres">
      <dgm:prSet presAssocID="{1527F5EA-2715-4165-99B6-2D9EA9A7222A}" presName="sibTrans" presStyleCnt="0"/>
      <dgm:spPr/>
    </dgm:pt>
    <dgm:pt modelId="{55DBB12E-7A5C-40F0-897D-3779E9BC7BF2}" type="pres">
      <dgm:prSet presAssocID="{F25AB65F-1E9C-4A4E-9095-EA50BBB4CC94}" presName="compNode" presStyleCnt="0"/>
      <dgm:spPr/>
    </dgm:pt>
    <dgm:pt modelId="{369200FE-606C-4142-A8B2-9C6E70A1D92A}" type="pres">
      <dgm:prSet presAssocID="{F25AB65F-1E9C-4A4E-9095-EA50BBB4CC94}" presName="bgRect" presStyleLbl="bgShp" presStyleIdx="1" presStyleCnt="5"/>
      <dgm:spPr/>
    </dgm:pt>
    <dgm:pt modelId="{D587B159-DC07-4AAA-9159-9CEE85F85272}" type="pres">
      <dgm:prSet presAssocID="{F25AB65F-1E9C-4A4E-9095-EA50BBB4CC94}"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g under Magnifying Glass"/>
        </a:ext>
      </dgm:extLst>
    </dgm:pt>
    <dgm:pt modelId="{9B3FE4CE-644E-460A-9501-B70D25CE04E7}" type="pres">
      <dgm:prSet presAssocID="{F25AB65F-1E9C-4A4E-9095-EA50BBB4CC94}" presName="spaceRect" presStyleCnt="0"/>
      <dgm:spPr/>
    </dgm:pt>
    <dgm:pt modelId="{A6600541-17CF-4465-A647-AB8DCD2D26E6}" type="pres">
      <dgm:prSet presAssocID="{F25AB65F-1E9C-4A4E-9095-EA50BBB4CC94}" presName="parTx" presStyleLbl="revTx" presStyleIdx="1" presStyleCnt="5">
        <dgm:presLayoutVars>
          <dgm:chMax val="0"/>
          <dgm:chPref val="0"/>
        </dgm:presLayoutVars>
      </dgm:prSet>
      <dgm:spPr/>
    </dgm:pt>
    <dgm:pt modelId="{D9D8FC48-10BB-4AE4-916F-DBFBB5818A63}" type="pres">
      <dgm:prSet presAssocID="{974DEA05-7B55-4ABA-BCB1-65D7FD2DAFAB}" presName="sibTrans" presStyleCnt="0"/>
      <dgm:spPr/>
    </dgm:pt>
    <dgm:pt modelId="{B4557615-AFB6-4575-931A-BDEA96CC6BA1}" type="pres">
      <dgm:prSet presAssocID="{08CFD0AB-26CC-4ED3-A44E-96910AF92217}" presName="compNode" presStyleCnt="0"/>
      <dgm:spPr/>
    </dgm:pt>
    <dgm:pt modelId="{430B7A4C-0F72-43C1-85A6-1B5378870E41}" type="pres">
      <dgm:prSet presAssocID="{08CFD0AB-26CC-4ED3-A44E-96910AF92217}" presName="bgRect" presStyleLbl="bgShp" presStyleIdx="2" presStyleCnt="5"/>
      <dgm:spPr/>
    </dgm:pt>
    <dgm:pt modelId="{EC390742-AD0D-4AFD-8E07-B1BF9EE044D7}" type="pres">
      <dgm:prSet presAssocID="{08CFD0AB-26CC-4ED3-A44E-96910AF9221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C40499F8-C19A-4C22-AF5A-83D95C6B4D77}" type="pres">
      <dgm:prSet presAssocID="{08CFD0AB-26CC-4ED3-A44E-96910AF92217}" presName="spaceRect" presStyleCnt="0"/>
      <dgm:spPr/>
    </dgm:pt>
    <dgm:pt modelId="{9670B01C-670C-4CF2-9BC8-8E75DAED0748}" type="pres">
      <dgm:prSet presAssocID="{08CFD0AB-26CC-4ED3-A44E-96910AF92217}" presName="parTx" presStyleLbl="revTx" presStyleIdx="2" presStyleCnt="5">
        <dgm:presLayoutVars>
          <dgm:chMax val="0"/>
          <dgm:chPref val="0"/>
        </dgm:presLayoutVars>
      </dgm:prSet>
      <dgm:spPr/>
    </dgm:pt>
    <dgm:pt modelId="{29BA5DB0-0EDB-4F12-BFFA-80EB51CE32FE}" type="pres">
      <dgm:prSet presAssocID="{1597AF26-415B-4ABD-B7C4-8DF8BEE344D2}" presName="sibTrans" presStyleCnt="0"/>
      <dgm:spPr/>
    </dgm:pt>
    <dgm:pt modelId="{0F3A591D-99FC-49F3-B7FF-4F6CD0A17651}" type="pres">
      <dgm:prSet presAssocID="{DD9BDDC2-5025-41CC-9A23-395DB35092C4}" presName="compNode" presStyleCnt="0"/>
      <dgm:spPr/>
    </dgm:pt>
    <dgm:pt modelId="{67B89DBC-4316-4435-B2C5-46CB6295266B}" type="pres">
      <dgm:prSet presAssocID="{DD9BDDC2-5025-41CC-9A23-395DB35092C4}" presName="bgRect" presStyleLbl="bgShp" presStyleIdx="3" presStyleCnt="5"/>
      <dgm:spPr/>
    </dgm:pt>
    <dgm:pt modelId="{B68E78A0-443C-4E57-AF9C-7179DE39BCE2}" type="pres">
      <dgm:prSet presAssocID="{DD9BDDC2-5025-41CC-9A23-395DB35092C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twork"/>
        </a:ext>
      </dgm:extLst>
    </dgm:pt>
    <dgm:pt modelId="{EF22BF9D-D5DC-40A3-9EEF-07C0EAEAA47D}" type="pres">
      <dgm:prSet presAssocID="{DD9BDDC2-5025-41CC-9A23-395DB35092C4}" presName="spaceRect" presStyleCnt="0"/>
      <dgm:spPr/>
    </dgm:pt>
    <dgm:pt modelId="{0A459418-E063-44D5-8E32-5C8F89178F82}" type="pres">
      <dgm:prSet presAssocID="{DD9BDDC2-5025-41CC-9A23-395DB35092C4}" presName="parTx" presStyleLbl="revTx" presStyleIdx="3" presStyleCnt="5">
        <dgm:presLayoutVars>
          <dgm:chMax val="0"/>
          <dgm:chPref val="0"/>
        </dgm:presLayoutVars>
      </dgm:prSet>
      <dgm:spPr/>
    </dgm:pt>
    <dgm:pt modelId="{A9206BCE-F6EB-4106-BABA-B737868E470A}" type="pres">
      <dgm:prSet presAssocID="{6F789CF0-4BD3-44F7-AECA-2A49A270A696}" presName="sibTrans" presStyleCnt="0"/>
      <dgm:spPr/>
    </dgm:pt>
    <dgm:pt modelId="{ED0C5097-F882-4BE8-842E-E94AC345731F}" type="pres">
      <dgm:prSet presAssocID="{34FC6F0D-78A2-4AD7-8397-A5FAA01B0E9A}" presName="compNode" presStyleCnt="0"/>
      <dgm:spPr/>
    </dgm:pt>
    <dgm:pt modelId="{8E257E2F-9A4E-4AB5-AFBE-8503388D9E3A}" type="pres">
      <dgm:prSet presAssocID="{34FC6F0D-78A2-4AD7-8397-A5FAA01B0E9A}" presName="bgRect" presStyleLbl="bgShp" presStyleIdx="4" presStyleCnt="5"/>
      <dgm:spPr/>
    </dgm:pt>
    <dgm:pt modelId="{A94C2FA7-A3E0-4C58-AEC0-6A4B7D834700}" type="pres">
      <dgm:prSet presAssocID="{34FC6F0D-78A2-4AD7-8397-A5FAA01B0E9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st"/>
        </a:ext>
      </dgm:extLst>
    </dgm:pt>
    <dgm:pt modelId="{10EFDDEC-821A-466E-8666-F9DA07C01F2E}" type="pres">
      <dgm:prSet presAssocID="{34FC6F0D-78A2-4AD7-8397-A5FAA01B0E9A}" presName="spaceRect" presStyleCnt="0"/>
      <dgm:spPr/>
    </dgm:pt>
    <dgm:pt modelId="{F5A3156D-3C0D-49DB-A74B-EDE5DB271654}" type="pres">
      <dgm:prSet presAssocID="{34FC6F0D-78A2-4AD7-8397-A5FAA01B0E9A}" presName="parTx" presStyleLbl="revTx" presStyleIdx="4" presStyleCnt="5">
        <dgm:presLayoutVars>
          <dgm:chMax val="0"/>
          <dgm:chPref val="0"/>
        </dgm:presLayoutVars>
      </dgm:prSet>
      <dgm:spPr/>
    </dgm:pt>
  </dgm:ptLst>
  <dgm:cxnLst>
    <dgm:cxn modelId="{CE51C71C-BC5F-DB4A-A365-E5E257795DF3}" type="presOf" srcId="{5FB8C8F1-BC0B-463D-8AAC-CBC64E10FAE3}" destId="{6075412F-FECC-48D3-B4C4-798ED1B568DF}" srcOrd="0" destOrd="0" presId="urn:microsoft.com/office/officeart/2018/2/layout/IconVerticalSolidList"/>
    <dgm:cxn modelId="{FA038256-FB09-384E-94BB-B50B4637D8C9}" type="presOf" srcId="{DD9BDDC2-5025-41CC-9A23-395DB35092C4}" destId="{0A459418-E063-44D5-8E32-5C8F89178F82}" srcOrd="0" destOrd="0" presId="urn:microsoft.com/office/officeart/2018/2/layout/IconVerticalSolidList"/>
    <dgm:cxn modelId="{C1FBCD56-EB22-49DD-A09B-523AEDCFD9DE}" srcId="{5FB8C8F1-BC0B-463D-8AAC-CBC64E10FAE3}" destId="{08CFD0AB-26CC-4ED3-A44E-96910AF92217}" srcOrd="2" destOrd="0" parTransId="{BC4E4410-6FCE-46E2-BF7D-BC8CB1F1DAEC}" sibTransId="{1597AF26-415B-4ABD-B7C4-8DF8BEE344D2}"/>
    <dgm:cxn modelId="{77B6EE7F-B432-4F6F-9754-EED6A6DEF240}" srcId="{5FB8C8F1-BC0B-463D-8AAC-CBC64E10FAE3}" destId="{34FC6F0D-78A2-4AD7-8397-A5FAA01B0E9A}" srcOrd="4" destOrd="0" parTransId="{BF1451A3-9FDB-4C29-9D56-2B967F3D8D81}" sibTransId="{F7B48FB2-9E56-4A2B-AE1E-D441D2D99BAA}"/>
    <dgm:cxn modelId="{1B66DD9B-7087-484A-9B9D-B74B4088E052}" type="presOf" srcId="{34FC6F0D-78A2-4AD7-8397-A5FAA01B0E9A}" destId="{F5A3156D-3C0D-49DB-A74B-EDE5DB271654}" srcOrd="0" destOrd="0" presId="urn:microsoft.com/office/officeart/2018/2/layout/IconVerticalSolidList"/>
    <dgm:cxn modelId="{E52DE4AB-104B-4D1F-B3E4-9378B7356F0C}" srcId="{5FB8C8F1-BC0B-463D-8AAC-CBC64E10FAE3}" destId="{F25AB65F-1E9C-4A4E-9095-EA50BBB4CC94}" srcOrd="1" destOrd="0" parTransId="{B7531A1B-D487-4367-9EFB-69A71302F103}" sibTransId="{974DEA05-7B55-4ABA-BCB1-65D7FD2DAFAB}"/>
    <dgm:cxn modelId="{5DD8AFB3-426A-E64F-A981-2830C4DC349A}" type="presOf" srcId="{08CFD0AB-26CC-4ED3-A44E-96910AF92217}" destId="{9670B01C-670C-4CF2-9BC8-8E75DAED0748}" srcOrd="0" destOrd="0" presId="urn:microsoft.com/office/officeart/2018/2/layout/IconVerticalSolidList"/>
    <dgm:cxn modelId="{E17BB8BD-3A88-429F-859A-A08CB8B73E9F}" srcId="{5FB8C8F1-BC0B-463D-8AAC-CBC64E10FAE3}" destId="{DD9BDDC2-5025-41CC-9A23-395DB35092C4}" srcOrd="3" destOrd="0" parTransId="{D5F4CA5E-A0E3-4E30-A44A-D701F12DF45D}" sibTransId="{6F789CF0-4BD3-44F7-AECA-2A49A270A696}"/>
    <dgm:cxn modelId="{C539DDE5-4F19-41EE-9F98-F469E686290F}" srcId="{5FB8C8F1-BC0B-463D-8AAC-CBC64E10FAE3}" destId="{C9234D24-514E-40BF-8153-8E7D3B068092}" srcOrd="0" destOrd="0" parTransId="{CBDE8EBF-00C7-4FC7-9F76-10E663ED90FD}" sibTransId="{1527F5EA-2715-4165-99B6-2D9EA9A7222A}"/>
    <dgm:cxn modelId="{F3541FF1-5AC5-8F43-A66D-A9A61AE65CB9}" type="presOf" srcId="{F25AB65F-1E9C-4A4E-9095-EA50BBB4CC94}" destId="{A6600541-17CF-4465-A647-AB8DCD2D26E6}" srcOrd="0" destOrd="0" presId="urn:microsoft.com/office/officeart/2018/2/layout/IconVerticalSolidList"/>
    <dgm:cxn modelId="{3A3B21F3-9FB6-7747-9C29-D5969811D3BB}" type="presOf" srcId="{C9234D24-514E-40BF-8153-8E7D3B068092}" destId="{4E4511EC-D65A-406C-8F24-DD37FF0F4CBA}" srcOrd="0" destOrd="0" presId="urn:microsoft.com/office/officeart/2018/2/layout/IconVerticalSolidList"/>
    <dgm:cxn modelId="{889C1AE6-814D-7D40-B434-8FA51BDBC23B}" type="presParOf" srcId="{6075412F-FECC-48D3-B4C4-798ED1B568DF}" destId="{010C8BA6-1605-4159-8893-F9DCB6924DAB}" srcOrd="0" destOrd="0" presId="urn:microsoft.com/office/officeart/2018/2/layout/IconVerticalSolidList"/>
    <dgm:cxn modelId="{5FE12D20-35C7-084E-BF0B-40D06AE07723}" type="presParOf" srcId="{010C8BA6-1605-4159-8893-F9DCB6924DAB}" destId="{EE4F4303-6784-493E-80E2-F4319BED877E}" srcOrd="0" destOrd="0" presId="urn:microsoft.com/office/officeart/2018/2/layout/IconVerticalSolidList"/>
    <dgm:cxn modelId="{6CF60DBA-B847-FB45-A921-6A9A841A4145}" type="presParOf" srcId="{010C8BA6-1605-4159-8893-F9DCB6924DAB}" destId="{33871C38-F41E-4597-96BB-3C2A8D490EB7}" srcOrd="1" destOrd="0" presId="urn:microsoft.com/office/officeart/2018/2/layout/IconVerticalSolidList"/>
    <dgm:cxn modelId="{87A6375E-EBE9-5743-AA25-673A29EC6462}" type="presParOf" srcId="{010C8BA6-1605-4159-8893-F9DCB6924DAB}" destId="{0B5823BA-1EE9-4C0F-A8BF-DBE295E42006}" srcOrd="2" destOrd="0" presId="urn:microsoft.com/office/officeart/2018/2/layout/IconVerticalSolidList"/>
    <dgm:cxn modelId="{ADF80FED-420A-664F-A069-7B14BD4A8C73}" type="presParOf" srcId="{010C8BA6-1605-4159-8893-F9DCB6924DAB}" destId="{4E4511EC-D65A-406C-8F24-DD37FF0F4CBA}" srcOrd="3" destOrd="0" presId="urn:microsoft.com/office/officeart/2018/2/layout/IconVerticalSolidList"/>
    <dgm:cxn modelId="{744DE63F-5B73-104A-9C4D-7DAC6B9E6B0B}" type="presParOf" srcId="{6075412F-FECC-48D3-B4C4-798ED1B568DF}" destId="{A18B4AB6-2BD6-4B8C-99A3-896B8823F149}" srcOrd="1" destOrd="0" presId="urn:microsoft.com/office/officeart/2018/2/layout/IconVerticalSolidList"/>
    <dgm:cxn modelId="{B8B9888E-5BA2-3242-BF81-61DBCE08AC9B}" type="presParOf" srcId="{6075412F-FECC-48D3-B4C4-798ED1B568DF}" destId="{55DBB12E-7A5C-40F0-897D-3779E9BC7BF2}" srcOrd="2" destOrd="0" presId="urn:microsoft.com/office/officeart/2018/2/layout/IconVerticalSolidList"/>
    <dgm:cxn modelId="{4FE59DDD-AC03-7C49-B859-1A74CC8DC296}" type="presParOf" srcId="{55DBB12E-7A5C-40F0-897D-3779E9BC7BF2}" destId="{369200FE-606C-4142-A8B2-9C6E70A1D92A}" srcOrd="0" destOrd="0" presId="urn:microsoft.com/office/officeart/2018/2/layout/IconVerticalSolidList"/>
    <dgm:cxn modelId="{C512366C-625B-AB41-8C9C-4F6B7E30F418}" type="presParOf" srcId="{55DBB12E-7A5C-40F0-897D-3779E9BC7BF2}" destId="{D587B159-DC07-4AAA-9159-9CEE85F85272}" srcOrd="1" destOrd="0" presId="urn:microsoft.com/office/officeart/2018/2/layout/IconVerticalSolidList"/>
    <dgm:cxn modelId="{248FCF02-F698-F741-B18B-75CC7DD8B30D}" type="presParOf" srcId="{55DBB12E-7A5C-40F0-897D-3779E9BC7BF2}" destId="{9B3FE4CE-644E-460A-9501-B70D25CE04E7}" srcOrd="2" destOrd="0" presId="urn:microsoft.com/office/officeart/2018/2/layout/IconVerticalSolidList"/>
    <dgm:cxn modelId="{77E7294F-A368-E34F-8FCF-D1759EE3E93A}" type="presParOf" srcId="{55DBB12E-7A5C-40F0-897D-3779E9BC7BF2}" destId="{A6600541-17CF-4465-A647-AB8DCD2D26E6}" srcOrd="3" destOrd="0" presId="urn:microsoft.com/office/officeart/2018/2/layout/IconVerticalSolidList"/>
    <dgm:cxn modelId="{90E1E5F3-656E-3C41-9FEE-DD688609892B}" type="presParOf" srcId="{6075412F-FECC-48D3-B4C4-798ED1B568DF}" destId="{D9D8FC48-10BB-4AE4-916F-DBFBB5818A63}" srcOrd="3" destOrd="0" presId="urn:microsoft.com/office/officeart/2018/2/layout/IconVerticalSolidList"/>
    <dgm:cxn modelId="{9FB77A0A-DDCB-1D48-A80D-4404FD84A5F3}" type="presParOf" srcId="{6075412F-FECC-48D3-B4C4-798ED1B568DF}" destId="{B4557615-AFB6-4575-931A-BDEA96CC6BA1}" srcOrd="4" destOrd="0" presId="urn:microsoft.com/office/officeart/2018/2/layout/IconVerticalSolidList"/>
    <dgm:cxn modelId="{B6E96DE8-8632-7347-9F2C-9CC475441690}" type="presParOf" srcId="{B4557615-AFB6-4575-931A-BDEA96CC6BA1}" destId="{430B7A4C-0F72-43C1-85A6-1B5378870E41}" srcOrd="0" destOrd="0" presId="urn:microsoft.com/office/officeart/2018/2/layout/IconVerticalSolidList"/>
    <dgm:cxn modelId="{303CB66C-0A8B-5D4F-91E1-623B72161CE3}" type="presParOf" srcId="{B4557615-AFB6-4575-931A-BDEA96CC6BA1}" destId="{EC390742-AD0D-4AFD-8E07-B1BF9EE044D7}" srcOrd="1" destOrd="0" presId="urn:microsoft.com/office/officeart/2018/2/layout/IconVerticalSolidList"/>
    <dgm:cxn modelId="{846841BE-9B35-3A4E-BE6B-AF843BEA2B75}" type="presParOf" srcId="{B4557615-AFB6-4575-931A-BDEA96CC6BA1}" destId="{C40499F8-C19A-4C22-AF5A-83D95C6B4D77}" srcOrd="2" destOrd="0" presId="urn:microsoft.com/office/officeart/2018/2/layout/IconVerticalSolidList"/>
    <dgm:cxn modelId="{28F7DD37-99A6-B940-9716-1BAB0FCEEAAA}" type="presParOf" srcId="{B4557615-AFB6-4575-931A-BDEA96CC6BA1}" destId="{9670B01C-670C-4CF2-9BC8-8E75DAED0748}" srcOrd="3" destOrd="0" presId="urn:microsoft.com/office/officeart/2018/2/layout/IconVerticalSolidList"/>
    <dgm:cxn modelId="{EA8E1DF3-1654-A541-8FC3-25311DCD4639}" type="presParOf" srcId="{6075412F-FECC-48D3-B4C4-798ED1B568DF}" destId="{29BA5DB0-0EDB-4F12-BFFA-80EB51CE32FE}" srcOrd="5" destOrd="0" presId="urn:microsoft.com/office/officeart/2018/2/layout/IconVerticalSolidList"/>
    <dgm:cxn modelId="{A1029B12-0118-A14B-BB05-208FBD898774}" type="presParOf" srcId="{6075412F-FECC-48D3-B4C4-798ED1B568DF}" destId="{0F3A591D-99FC-49F3-B7FF-4F6CD0A17651}" srcOrd="6" destOrd="0" presId="urn:microsoft.com/office/officeart/2018/2/layout/IconVerticalSolidList"/>
    <dgm:cxn modelId="{2E7D6795-A18A-0D40-B9F4-F26BBDFA977A}" type="presParOf" srcId="{0F3A591D-99FC-49F3-B7FF-4F6CD0A17651}" destId="{67B89DBC-4316-4435-B2C5-46CB6295266B}" srcOrd="0" destOrd="0" presId="urn:microsoft.com/office/officeart/2018/2/layout/IconVerticalSolidList"/>
    <dgm:cxn modelId="{5C558336-A787-0544-BAAC-A13C3FD8C0F9}" type="presParOf" srcId="{0F3A591D-99FC-49F3-B7FF-4F6CD0A17651}" destId="{B68E78A0-443C-4E57-AF9C-7179DE39BCE2}" srcOrd="1" destOrd="0" presId="urn:microsoft.com/office/officeart/2018/2/layout/IconVerticalSolidList"/>
    <dgm:cxn modelId="{AB823398-CF67-7048-9EB2-29A54EE96CF7}" type="presParOf" srcId="{0F3A591D-99FC-49F3-B7FF-4F6CD0A17651}" destId="{EF22BF9D-D5DC-40A3-9EEF-07C0EAEAA47D}" srcOrd="2" destOrd="0" presId="urn:microsoft.com/office/officeart/2018/2/layout/IconVerticalSolidList"/>
    <dgm:cxn modelId="{9ED1E98E-902D-DE48-B73F-8766CB0A81D0}" type="presParOf" srcId="{0F3A591D-99FC-49F3-B7FF-4F6CD0A17651}" destId="{0A459418-E063-44D5-8E32-5C8F89178F82}" srcOrd="3" destOrd="0" presId="urn:microsoft.com/office/officeart/2018/2/layout/IconVerticalSolidList"/>
    <dgm:cxn modelId="{E9B9C75E-6896-E747-87B9-9FF875C3A42B}" type="presParOf" srcId="{6075412F-FECC-48D3-B4C4-798ED1B568DF}" destId="{A9206BCE-F6EB-4106-BABA-B737868E470A}" srcOrd="7" destOrd="0" presId="urn:microsoft.com/office/officeart/2018/2/layout/IconVerticalSolidList"/>
    <dgm:cxn modelId="{83FD8109-D7A6-5D47-A9C9-94C4D31F081D}" type="presParOf" srcId="{6075412F-FECC-48D3-B4C4-798ED1B568DF}" destId="{ED0C5097-F882-4BE8-842E-E94AC345731F}" srcOrd="8" destOrd="0" presId="urn:microsoft.com/office/officeart/2018/2/layout/IconVerticalSolidList"/>
    <dgm:cxn modelId="{EDE264E3-93D4-C24A-88BF-A980D0A8A1A8}" type="presParOf" srcId="{ED0C5097-F882-4BE8-842E-E94AC345731F}" destId="{8E257E2F-9A4E-4AB5-AFBE-8503388D9E3A}" srcOrd="0" destOrd="0" presId="urn:microsoft.com/office/officeart/2018/2/layout/IconVerticalSolidList"/>
    <dgm:cxn modelId="{1EEE8233-DF14-564E-BF1D-ED9D64BF330D}" type="presParOf" srcId="{ED0C5097-F882-4BE8-842E-E94AC345731F}" destId="{A94C2FA7-A3E0-4C58-AEC0-6A4B7D834700}" srcOrd="1" destOrd="0" presId="urn:microsoft.com/office/officeart/2018/2/layout/IconVerticalSolidList"/>
    <dgm:cxn modelId="{BE8E4411-8851-7042-A411-0C89452961D2}" type="presParOf" srcId="{ED0C5097-F882-4BE8-842E-E94AC345731F}" destId="{10EFDDEC-821A-466E-8666-F9DA07C01F2E}" srcOrd="2" destOrd="0" presId="urn:microsoft.com/office/officeart/2018/2/layout/IconVerticalSolidList"/>
    <dgm:cxn modelId="{AD1AB1B3-B9BF-8549-ABAF-D8F73A938BD9}" type="presParOf" srcId="{ED0C5097-F882-4BE8-842E-E94AC345731F}" destId="{F5A3156D-3C0D-49DB-A74B-EDE5DB27165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130D36-3671-47F6-B39A-45FABD7D0448}"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74094822-C5B3-41C7-826D-D8ADC2282C37}">
      <dgm:prSet/>
      <dgm:spPr/>
      <dgm:t>
        <a:bodyPr/>
        <a:lstStyle/>
        <a:p>
          <a:r>
            <a:rPr lang="en-US"/>
            <a:t>Collect</a:t>
          </a:r>
        </a:p>
      </dgm:t>
    </dgm:pt>
    <dgm:pt modelId="{799E0C72-FD63-418E-A603-898D172484EA}" type="parTrans" cxnId="{62BBCF57-B638-4CD4-9563-DE299088A161}">
      <dgm:prSet/>
      <dgm:spPr/>
      <dgm:t>
        <a:bodyPr/>
        <a:lstStyle/>
        <a:p>
          <a:endParaRPr lang="en-US"/>
        </a:p>
      </dgm:t>
    </dgm:pt>
    <dgm:pt modelId="{7D4ACBA0-673E-448E-A705-9523B4B96206}" type="sibTrans" cxnId="{62BBCF57-B638-4CD4-9563-DE299088A161}">
      <dgm:prSet/>
      <dgm:spPr/>
      <dgm:t>
        <a:bodyPr/>
        <a:lstStyle/>
        <a:p>
          <a:endParaRPr lang="en-US"/>
        </a:p>
      </dgm:t>
    </dgm:pt>
    <dgm:pt modelId="{7F6E8E0E-F301-4E69-8A9C-7041C28ED8B6}">
      <dgm:prSet/>
      <dgm:spPr/>
      <dgm:t>
        <a:bodyPr/>
        <a:lstStyle/>
        <a:p>
          <a:r>
            <a:rPr lang="en-US"/>
            <a:t>Collect data from existing sources, market research, interview, surveys</a:t>
          </a:r>
        </a:p>
      </dgm:t>
    </dgm:pt>
    <dgm:pt modelId="{C6D1546B-8873-459A-9B1E-53576237C4BF}" type="parTrans" cxnId="{92F77BEC-CDFE-4C21-B110-0B95EB855718}">
      <dgm:prSet/>
      <dgm:spPr/>
      <dgm:t>
        <a:bodyPr/>
        <a:lstStyle/>
        <a:p>
          <a:endParaRPr lang="en-US"/>
        </a:p>
      </dgm:t>
    </dgm:pt>
    <dgm:pt modelId="{DC85DFB1-5138-4007-8243-F9DA2A7F94C6}" type="sibTrans" cxnId="{92F77BEC-CDFE-4C21-B110-0B95EB855718}">
      <dgm:prSet/>
      <dgm:spPr/>
      <dgm:t>
        <a:bodyPr/>
        <a:lstStyle/>
        <a:p>
          <a:endParaRPr lang="en-US"/>
        </a:p>
      </dgm:t>
    </dgm:pt>
    <dgm:pt modelId="{CDA6E91F-FE2E-4160-A5EE-2A29AD8B5D6D}">
      <dgm:prSet/>
      <dgm:spPr/>
      <dgm:t>
        <a:bodyPr/>
        <a:lstStyle/>
        <a:p>
          <a:r>
            <a:rPr lang="en-US"/>
            <a:t>Form</a:t>
          </a:r>
        </a:p>
      </dgm:t>
    </dgm:pt>
    <dgm:pt modelId="{46EAE308-B874-4CEB-84C9-4E49B123E067}" type="parTrans" cxnId="{27682233-36A5-413D-8461-1753A753913C}">
      <dgm:prSet/>
      <dgm:spPr/>
      <dgm:t>
        <a:bodyPr/>
        <a:lstStyle/>
        <a:p>
          <a:endParaRPr lang="en-US"/>
        </a:p>
      </dgm:t>
    </dgm:pt>
    <dgm:pt modelId="{D089573A-D53E-4628-A4CD-2F56C715D1FC}" type="sibTrans" cxnId="{27682233-36A5-413D-8461-1753A753913C}">
      <dgm:prSet/>
      <dgm:spPr/>
      <dgm:t>
        <a:bodyPr/>
        <a:lstStyle/>
        <a:p>
          <a:endParaRPr lang="en-US"/>
        </a:p>
      </dgm:t>
    </dgm:pt>
    <dgm:pt modelId="{0FBB9D62-822E-461D-948E-7F7914240E85}">
      <dgm:prSet/>
      <dgm:spPr/>
      <dgm:t>
        <a:bodyPr/>
        <a:lstStyle/>
        <a:p>
          <a:r>
            <a:rPr lang="en-US" dirty="0"/>
            <a:t>Form a hypothesis of user classes and how they differ </a:t>
          </a:r>
        </a:p>
      </dgm:t>
    </dgm:pt>
    <dgm:pt modelId="{5CDFA98F-F994-442C-8DE9-1E853D74BC69}" type="parTrans" cxnId="{AFD9C587-3C9F-496F-8BD7-20AB9C381538}">
      <dgm:prSet/>
      <dgm:spPr/>
      <dgm:t>
        <a:bodyPr/>
        <a:lstStyle/>
        <a:p>
          <a:endParaRPr lang="en-US"/>
        </a:p>
      </dgm:t>
    </dgm:pt>
    <dgm:pt modelId="{7C594DF3-65D9-4D4C-9CC6-6D183D25ED14}" type="sibTrans" cxnId="{AFD9C587-3C9F-496F-8BD7-20AB9C381538}">
      <dgm:prSet/>
      <dgm:spPr/>
      <dgm:t>
        <a:bodyPr/>
        <a:lstStyle/>
        <a:p>
          <a:endParaRPr lang="en-US"/>
        </a:p>
      </dgm:t>
    </dgm:pt>
    <dgm:pt modelId="{0BA81158-2EBE-4A59-8DED-E1A55BCE80CA}">
      <dgm:prSet/>
      <dgm:spPr/>
      <dgm:t>
        <a:bodyPr/>
        <a:lstStyle/>
        <a:p>
          <a:r>
            <a:rPr lang="en-US"/>
            <a:t>Validate</a:t>
          </a:r>
        </a:p>
      </dgm:t>
    </dgm:pt>
    <dgm:pt modelId="{4F94E7FF-C087-4F29-B901-AA34D3B36E6B}" type="parTrans" cxnId="{B3CD1849-DEA6-4012-904C-70A7686CD463}">
      <dgm:prSet/>
      <dgm:spPr/>
      <dgm:t>
        <a:bodyPr/>
        <a:lstStyle/>
        <a:p>
          <a:endParaRPr lang="en-US"/>
        </a:p>
      </dgm:t>
    </dgm:pt>
    <dgm:pt modelId="{A99D745D-7A71-4FB6-9EA4-E2F2E0F81A61}" type="sibTrans" cxnId="{B3CD1849-DEA6-4012-904C-70A7686CD463}">
      <dgm:prSet/>
      <dgm:spPr/>
      <dgm:t>
        <a:bodyPr/>
        <a:lstStyle/>
        <a:p>
          <a:endParaRPr lang="en-US"/>
        </a:p>
      </dgm:t>
    </dgm:pt>
    <dgm:pt modelId="{3F19A5ED-A070-401A-BE9A-37BA10285F08}">
      <dgm:prSet/>
      <dgm:spPr/>
      <dgm:t>
        <a:bodyPr/>
        <a:lstStyle/>
        <a:p>
          <a:r>
            <a:rPr lang="en-US" dirty="0"/>
            <a:t>Validate the hypothetical personas</a:t>
          </a:r>
        </a:p>
      </dgm:t>
    </dgm:pt>
    <dgm:pt modelId="{C5134D74-8293-4F2F-90DF-B55801D91D91}" type="parTrans" cxnId="{5DEAC82B-4899-4722-A16F-84169F1323D6}">
      <dgm:prSet/>
      <dgm:spPr/>
      <dgm:t>
        <a:bodyPr/>
        <a:lstStyle/>
        <a:p>
          <a:endParaRPr lang="en-US"/>
        </a:p>
      </dgm:t>
    </dgm:pt>
    <dgm:pt modelId="{24215E6A-CE7B-4B08-97D8-B8767BB48AD2}" type="sibTrans" cxnId="{5DEAC82B-4899-4722-A16F-84169F1323D6}">
      <dgm:prSet/>
      <dgm:spPr/>
      <dgm:t>
        <a:bodyPr/>
        <a:lstStyle/>
        <a:p>
          <a:endParaRPr lang="en-US"/>
        </a:p>
      </dgm:t>
    </dgm:pt>
    <dgm:pt modelId="{B470EDAF-C5C3-4B27-9DE0-BDA9E9E17281}">
      <dgm:prSet/>
      <dgm:spPr/>
      <dgm:t>
        <a:bodyPr/>
        <a:lstStyle/>
        <a:p>
          <a:r>
            <a:rPr lang="en-US"/>
            <a:t>Reduce</a:t>
          </a:r>
        </a:p>
      </dgm:t>
    </dgm:pt>
    <dgm:pt modelId="{CF9B7457-1C3F-4D80-BFD9-1BDB72F358BC}" type="parTrans" cxnId="{BFD1FDF1-E045-4624-A038-2C531277562A}">
      <dgm:prSet/>
      <dgm:spPr/>
      <dgm:t>
        <a:bodyPr/>
        <a:lstStyle/>
        <a:p>
          <a:endParaRPr lang="en-US"/>
        </a:p>
      </dgm:t>
    </dgm:pt>
    <dgm:pt modelId="{830FF2A3-D065-417F-AD3A-9B540CC1F55D}" type="sibTrans" cxnId="{BFD1FDF1-E045-4624-A038-2C531277562A}">
      <dgm:prSet/>
      <dgm:spPr/>
      <dgm:t>
        <a:bodyPr/>
        <a:lstStyle/>
        <a:p>
          <a:endParaRPr lang="en-US"/>
        </a:p>
      </dgm:t>
    </dgm:pt>
    <dgm:pt modelId="{CFDCB85F-CEF6-4723-A515-0A723386BBB9}">
      <dgm:prSet/>
      <dgm:spPr/>
      <dgm:t>
        <a:bodyPr/>
        <a:lstStyle/>
        <a:p>
          <a:r>
            <a:rPr lang="en-US"/>
            <a:t>Reduce the number of personas</a:t>
          </a:r>
        </a:p>
      </dgm:t>
    </dgm:pt>
    <dgm:pt modelId="{1D6C3E5E-5094-4086-8493-1073A3DA4828}" type="parTrans" cxnId="{6DA7ED79-AD5F-4E3C-8EEA-D585936DDECA}">
      <dgm:prSet/>
      <dgm:spPr/>
      <dgm:t>
        <a:bodyPr/>
        <a:lstStyle/>
        <a:p>
          <a:endParaRPr lang="en-US"/>
        </a:p>
      </dgm:t>
    </dgm:pt>
    <dgm:pt modelId="{7B4DD54A-7AE8-4EB3-A027-43DDF4B0C1B3}" type="sibTrans" cxnId="{6DA7ED79-AD5F-4E3C-8EEA-D585936DDECA}">
      <dgm:prSet/>
      <dgm:spPr/>
      <dgm:t>
        <a:bodyPr/>
        <a:lstStyle/>
        <a:p>
          <a:endParaRPr lang="en-US"/>
        </a:p>
      </dgm:t>
    </dgm:pt>
    <dgm:pt modelId="{82B0219E-7C76-48E7-AD0B-6987D0452C03}">
      <dgm:prSet/>
      <dgm:spPr/>
      <dgm:t>
        <a:bodyPr/>
        <a:lstStyle/>
        <a:p>
          <a:r>
            <a:rPr lang="en-US"/>
            <a:t>Describe</a:t>
          </a:r>
        </a:p>
      </dgm:t>
    </dgm:pt>
    <dgm:pt modelId="{A4E6339D-8EED-4968-8E88-083663B8C4D1}" type="parTrans" cxnId="{2B750BDC-D62D-4B99-98FF-EFCB3EE94A6D}">
      <dgm:prSet/>
      <dgm:spPr/>
      <dgm:t>
        <a:bodyPr/>
        <a:lstStyle/>
        <a:p>
          <a:endParaRPr lang="en-US"/>
        </a:p>
      </dgm:t>
    </dgm:pt>
    <dgm:pt modelId="{68EABAB2-9574-4FAA-880C-7FE448F13A0E}" type="sibTrans" cxnId="{2B750BDC-D62D-4B99-98FF-EFCB3EE94A6D}">
      <dgm:prSet/>
      <dgm:spPr/>
      <dgm:t>
        <a:bodyPr/>
        <a:lstStyle/>
        <a:p>
          <a:endParaRPr lang="en-US"/>
        </a:p>
      </dgm:t>
    </dgm:pt>
    <dgm:pt modelId="{C1B31B9C-1592-4858-B9DA-65CD7F651391}">
      <dgm:prSet/>
      <dgm:spPr/>
      <dgm:t>
        <a:bodyPr/>
        <a:lstStyle/>
        <a:p>
          <a:r>
            <a:rPr lang="en-US"/>
            <a:t>Describe the personas using one or more perspectives</a:t>
          </a:r>
        </a:p>
      </dgm:t>
    </dgm:pt>
    <dgm:pt modelId="{0FA6F911-DBA8-4AC7-961F-0A386E886583}" type="parTrans" cxnId="{995323FD-9091-4246-9C99-066969F41104}">
      <dgm:prSet/>
      <dgm:spPr/>
      <dgm:t>
        <a:bodyPr/>
        <a:lstStyle/>
        <a:p>
          <a:endParaRPr lang="en-US"/>
        </a:p>
      </dgm:t>
    </dgm:pt>
    <dgm:pt modelId="{50DD4BA1-FF4A-4C7C-81F2-565240A206D6}" type="sibTrans" cxnId="{995323FD-9091-4246-9C99-066969F41104}">
      <dgm:prSet/>
      <dgm:spPr/>
      <dgm:t>
        <a:bodyPr/>
        <a:lstStyle/>
        <a:p>
          <a:endParaRPr lang="en-US"/>
        </a:p>
      </dgm:t>
    </dgm:pt>
    <dgm:pt modelId="{A296E09B-DC2F-421F-AA8D-02EBC47F710C}">
      <dgm:prSet/>
      <dgm:spPr/>
      <dgm:t>
        <a:bodyPr/>
        <a:lstStyle/>
        <a:p>
          <a:r>
            <a:rPr lang="en-US"/>
            <a:t>Construct</a:t>
          </a:r>
        </a:p>
      </dgm:t>
    </dgm:pt>
    <dgm:pt modelId="{90194182-AAC7-4F89-8114-151306A1C2E8}" type="parTrans" cxnId="{18B59DD0-0208-4757-9236-5191BCD33BAA}">
      <dgm:prSet/>
      <dgm:spPr/>
      <dgm:t>
        <a:bodyPr/>
        <a:lstStyle/>
        <a:p>
          <a:endParaRPr lang="en-US"/>
        </a:p>
      </dgm:t>
    </dgm:pt>
    <dgm:pt modelId="{4CC2D4FD-6C9B-4C59-A47F-8FBD00D9B686}" type="sibTrans" cxnId="{18B59DD0-0208-4757-9236-5191BCD33BAA}">
      <dgm:prSet/>
      <dgm:spPr/>
      <dgm:t>
        <a:bodyPr/>
        <a:lstStyle/>
        <a:p>
          <a:endParaRPr lang="en-US"/>
        </a:p>
      </dgm:t>
    </dgm:pt>
    <dgm:pt modelId="{D86A753C-CE36-4DF2-95A1-67D979B34C13}">
      <dgm:prSet/>
      <dgm:spPr/>
      <dgm:t>
        <a:bodyPr/>
        <a:lstStyle/>
        <a:p>
          <a:r>
            <a:rPr lang="en-US"/>
            <a:t>Construct user stories for each persona</a:t>
          </a:r>
        </a:p>
      </dgm:t>
    </dgm:pt>
    <dgm:pt modelId="{E4637D43-BA6B-4956-9222-5CB6299A734F}" type="parTrans" cxnId="{3B5D6AEC-D4C8-4EE3-8233-E71197349CE0}">
      <dgm:prSet/>
      <dgm:spPr/>
      <dgm:t>
        <a:bodyPr/>
        <a:lstStyle/>
        <a:p>
          <a:endParaRPr lang="en-US"/>
        </a:p>
      </dgm:t>
    </dgm:pt>
    <dgm:pt modelId="{336ACBE4-CC07-466F-96CA-EFDB845D6C89}" type="sibTrans" cxnId="{3B5D6AEC-D4C8-4EE3-8233-E71197349CE0}">
      <dgm:prSet/>
      <dgm:spPr/>
      <dgm:t>
        <a:bodyPr/>
        <a:lstStyle/>
        <a:p>
          <a:endParaRPr lang="en-US"/>
        </a:p>
      </dgm:t>
    </dgm:pt>
    <dgm:pt modelId="{9F133A40-4DDF-4DA7-9E37-BF6AF6BCFA77}">
      <dgm:prSet/>
      <dgm:spPr/>
      <dgm:t>
        <a:bodyPr/>
        <a:lstStyle/>
        <a:p>
          <a:r>
            <a:rPr lang="en-US"/>
            <a:t>Validate</a:t>
          </a:r>
        </a:p>
      </dgm:t>
    </dgm:pt>
    <dgm:pt modelId="{7957D44E-B9C2-4CC0-BC14-0ECB3D32EDD5}" type="parTrans" cxnId="{E6212EB4-D2CC-4CCE-9092-6BAB68581696}">
      <dgm:prSet/>
      <dgm:spPr/>
      <dgm:t>
        <a:bodyPr/>
        <a:lstStyle/>
        <a:p>
          <a:endParaRPr lang="en-US"/>
        </a:p>
      </dgm:t>
    </dgm:pt>
    <dgm:pt modelId="{E049D21E-608E-45C6-BB33-A05ECAD093D3}" type="sibTrans" cxnId="{E6212EB4-D2CC-4CCE-9092-6BAB68581696}">
      <dgm:prSet/>
      <dgm:spPr/>
      <dgm:t>
        <a:bodyPr/>
        <a:lstStyle/>
        <a:p>
          <a:endParaRPr lang="en-US"/>
        </a:p>
      </dgm:t>
    </dgm:pt>
    <dgm:pt modelId="{69E188D3-A580-4A59-965D-DC7F8B594D7C}">
      <dgm:prSet/>
      <dgm:spPr/>
      <dgm:t>
        <a:bodyPr/>
        <a:lstStyle/>
        <a:p>
          <a:r>
            <a:rPr lang="en-US"/>
            <a:t>Validate the user stories through scenario walkthroughs</a:t>
          </a:r>
        </a:p>
      </dgm:t>
    </dgm:pt>
    <dgm:pt modelId="{4B471C55-6403-4FD3-BAF8-1224034100A2}" type="parTrans" cxnId="{E120F309-42A9-4D53-AD4A-C41F69957358}">
      <dgm:prSet/>
      <dgm:spPr/>
      <dgm:t>
        <a:bodyPr/>
        <a:lstStyle/>
        <a:p>
          <a:endParaRPr lang="en-US"/>
        </a:p>
      </dgm:t>
    </dgm:pt>
    <dgm:pt modelId="{6E94E628-3499-421A-B7D9-60FE3E5ED3A6}" type="sibTrans" cxnId="{E120F309-42A9-4D53-AD4A-C41F69957358}">
      <dgm:prSet/>
      <dgm:spPr/>
      <dgm:t>
        <a:bodyPr/>
        <a:lstStyle/>
        <a:p>
          <a:endParaRPr lang="en-US"/>
        </a:p>
      </dgm:t>
    </dgm:pt>
    <dgm:pt modelId="{77E41EC1-FC68-4920-8777-C1C4D37DB395}">
      <dgm:prSet/>
      <dgm:spPr/>
      <dgm:t>
        <a:bodyPr/>
        <a:lstStyle/>
        <a:p>
          <a:r>
            <a:rPr lang="en-US"/>
            <a:t>Document</a:t>
          </a:r>
        </a:p>
      </dgm:t>
    </dgm:pt>
    <dgm:pt modelId="{90409A85-FDB0-40ED-9583-285982421E9D}" type="parTrans" cxnId="{4B20E2C1-8D09-452E-A264-FEE176A18619}">
      <dgm:prSet/>
      <dgm:spPr/>
      <dgm:t>
        <a:bodyPr/>
        <a:lstStyle/>
        <a:p>
          <a:endParaRPr lang="en-US"/>
        </a:p>
      </dgm:t>
    </dgm:pt>
    <dgm:pt modelId="{8A1DD7C4-F122-4EA4-8F96-C7C170F9682C}" type="sibTrans" cxnId="{4B20E2C1-8D09-452E-A264-FEE176A18619}">
      <dgm:prSet/>
      <dgm:spPr/>
      <dgm:t>
        <a:bodyPr/>
        <a:lstStyle/>
        <a:p>
          <a:endParaRPr lang="en-US"/>
        </a:p>
      </dgm:t>
    </dgm:pt>
    <dgm:pt modelId="{789DBED0-0A5E-4761-AF8F-FD379AD99499}">
      <dgm:prSet/>
      <dgm:spPr/>
      <dgm:t>
        <a:bodyPr/>
        <a:lstStyle/>
        <a:p>
          <a:r>
            <a:rPr lang="en-US"/>
            <a:t>Document the personas and user stories</a:t>
          </a:r>
        </a:p>
      </dgm:t>
    </dgm:pt>
    <dgm:pt modelId="{BCEF21A1-97EB-44AA-8590-7B1E17814D57}" type="parTrans" cxnId="{AAB71D56-F4C9-47FC-BFC6-8B2C3B3E3E5B}">
      <dgm:prSet/>
      <dgm:spPr/>
      <dgm:t>
        <a:bodyPr/>
        <a:lstStyle/>
        <a:p>
          <a:endParaRPr lang="en-US"/>
        </a:p>
      </dgm:t>
    </dgm:pt>
    <dgm:pt modelId="{36D3963B-70FC-4C07-B8C5-3E4C226B17F6}" type="sibTrans" cxnId="{AAB71D56-F4C9-47FC-BFC6-8B2C3B3E3E5B}">
      <dgm:prSet/>
      <dgm:spPr/>
      <dgm:t>
        <a:bodyPr/>
        <a:lstStyle/>
        <a:p>
          <a:endParaRPr lang="en-US"/>
        </a:p>
      </dgm:t>
    </dgm:pt>
    <dgm:pt modelId="{7B203C4A-55D6-45EE-9D36-45C615D094CE}">
      <dgm:prSet/>
      <dgm:spPr/>
      <dgm:t>
        <a:bodyPr/>
        <a:lstStyle/>
        <a:p>
          <a:r>
            <a:rPr lang="en-US"/>
            <a:t>Communicate</a:t>
          </a:r>
        </a:p>
      </dgm:t>
    </dgm:pt>
    <dgm:pt modelId="{B5DAD942-AA53-4F17-A8F4-51529F506620}" type="parTrans" cxnId="{3B35A8E1-48B9-4320-AE3D-A2CA8094BEF5}">
      <dgm:prSet/>
      <dgm:spPr/>
      <dgm:t>
        <a:bodyPr/>
        <a:lstStyle/>
        <a:p>
          <a:endParaRPr lang="en-US"/>
        </a:p>
      </dgm:t>
    </dgm:pt>
    <dgm:pt modelId="{AC6207F7-FF9F-4463-AF2E-AC97E5DA5480}" type="sibTrans" cxnId="{3B35A8E1-48B9-4320-AE3D-A2CA8094BEF5}">
      <dgm:prSet/>
      <dgm:spPr/>
      <dgm:t>
        <a:bodyPr/>
        <a:lstStyle/>
        <a:p>
          <a:endParaRPr lang="en-US"/>
        </a:p>
      </dgm:t>
    </dgm:pt>
    <dgm:pt modelId="{FDA91920-F4FB-4C0F-A9E2-91A46750EF45}">
      <dgm:prSet/>
      <dgm:spPr/>
      <dgm:t>
        <a:bodyPr/>
        <a:lstStyle/>
        <a:p>
          <a:r>
            <a:rPr lang="en-US"/>
            <a:t>Communicate the personas and stories to the solution designers</a:t>
          </a:r>
        </a:p>
      </dgm:t>
    </dgm:pt>
    <dgm:pt modelId="{77BB38B3-D3B5-49A3-BF37-8C296C0BB263}" type="parTrans" cxnId="{72148F93-77F5-4C6E-8ADA-710FEA0A2A4C}">
      <dgm:prSet/>
      <dgm:spPr/>
      <dgm:t>
        <a:bodyPr/>
        <a:lstStyle/>
        <a:p>
          <a:endParaRPr lang="en-US"/>
        </a:p>
      </dgm:t>
    </dgm:pt>
    <dgm:pt modelId="{3557A4DA-F9C8-4424-8821-DB24B3E479B5}" type="sibTrans" cxnId="{72148F93-77F5-4C6E-8ADA-710FEA0A2A4C}">
      <dgm:prSet/>
      <dgm:spPr/>
      <dgm:t>
        <a:bodyPr/>
        <a:lstStyle/>
        <a:p>
          <a:endParaRPr lang="en-US"/>
        </a:p>
      </dgm:t>
    </dgm:pt>
    <dgm:pt modelId="{667014E9-0127-134F-8B33-5A06B0553380}" type="pres">
      <dgm:prSet presAssocID="{18130D36-3671-47F6-B39A-45FABD7D0448}" presName="Name0" presStyleCnt="0">
        <dgm:presLayoutVars>
          <dgm:dir/>
          <dgm:animLvl val="lvl"/>
          <dgm:resizeHandles val="exact"/>
        </dgm:presLayoutVars>
      </dgm:prSet>
      <dgm:spPr/>
    </dgm:pt>
    <dgm:pt modelId="{F1EC8E3C-40BE-7A42-A5A5-473D64E9388A}" type="pres">
      <dgm:prSet presAssocID="{7B203C4A-55D6-45EE-9D36-45C615D094CE}" presName="boxAndChildren" presStyleCnt="0"/>
      <dgm:spPr/>
    </dgm:pt>
    <dgm:pt modelId="{8495FD42-1B74-A445-82B3-32AC7B3A656F}" type="pres">
      <dgm:prSet presAssocID="{7B203C4A-55D6-45EE-9D36-45C615D094CE}" presName="parentTextBox" presStyleLbl="alignNode1" presStyleIdx="0" presStyleCnt="9"/>
      <dgm:spPr/>
    </dgm:pt>
    <dgm:pt modelId="{2059B68A-1725-824D-BAC9-FCC34B7A8001}" type="pres">
      <dgm:prSet presAssocID="{7B203C4A-55D6-45EE-9D36-45C615D094CE}" presName="descendantBox" presStyleLbl="bgAccFollowNode1" presStyleIdx="0" presStyleCnt="9"/>
      <dgm:spPr/>
    </dgm:pt>
    <dgm:pt modelId="{C247E964-5A0E-1647-8FAA-4F281BD9AEBD}" type="pres">
      <dgm:prSet presAssocID="{8A1DD7C4-F122-4EA4-8F96-C7C170F9682C}" presName="sp" presStyleCnt="0"/>
      <dgm:spPr/>
    </dgm:pt>
    <dgm:pt modelId="{0B9FF883-87A7-2843-93BF-7DFA5EDA6168}" type="pres">
      <dgm:prSet presAssocID="{77E41EC1-FC68-4920-8777-C1C4D37DB395}" presName="arrowAndChildren" presStyleCnt="0"/>
      <dgm:spPr/>
    </dgm:pt>
    <dgm:pt modelId="{09D6229B-1718-9242-95FB-4E87FF31EACD}" type="pres">
      <dgm:prSet presAssocID="{77E41EC1-FC68-4920-8777-C1C4D37DB395}" presName="parentTextArrow" presStyleLbl="node1" presStyleIdx="0" presStyleCnt="0"/>
      <dgm:spPr/>
    </dgm:pt>
    <dgm:pt modelId="{2F9102D4-8B3A-8643-A181-5D6FB8178883}" type="pres">
      <dgm:prSet presAssocID="{77E41EC1-FC68-4920-8777-C1C4D37DB395}" presName="arrow" presStyleLbl="alignNode1" presStyleIdx="1" presStyleCnt="9"/>
      <dgm:spPr/>
    </dgm:pt>
    <dgm:pt modelId="{E9E6E9DD-4734-BC4C-BC2F-95DC00DF3ED3}" type="pres">
      <dgm:prSet presAssocID="{77E41EC1-FC68-4920-8777-C1C4D37DB395}" presName="descendantArrow" presStyleLbl="bgAccFollowNode1" presStyleIdx="1" presStyleCnt="9"/>
      <dgm:spPr/>
    </dgm:pt>
    <dgm:pt modelId="{CC3BF1DF-3B84-9A4D-B1F0-8416D0E91FF1}" type="pres">
      <dgm:prSet presAssocID="{E049D21E-608E-45C6-BB33-A05ECAD093D3}" presName="sp" presStyleCnt="0"/>
      <dgm:spPr/>
    </dgm:pt>
    <dgm:pt modelId="{7EF81F01-36CE-5147-A4FE-97CBAEDA6643}" type="pres">
      <dgm:prSet presAssocID="{9F133A40-4DDF-4DA7-9E37-BF6AF6BCFA77}" presName="arrowAndChildren" presStyleCnt="0"/>
      <dgm:spPr/>
    </dgm:pt>
    <dgm:pt modelId="{27D60DBF-FCB4-DE49-8D6A-29F452F0E53A}" type="pres">
      <dgm:prSet presAssocID="{9F133A40-4DDF-4DA7-9E37-BF6AF6BCFA77}" presName="parentTextArrow" presStyleLbl="node1" presStyleIdx="0" presStyleCnt="0"/>
      <dgm:spPr/>
    </dgm:pt>
    <dgm:pt modelId="{9EB9E524-7E46-C840-B957-785968F852B9}" type="pres">
      <dgm:prSet presAssocID="{9F133A40-4DDF-4DA7-9E37-BF6AF6BCFA77}" presName="arrow" presStyleLbl="alignNode1" presStyleIdx="2" presStyleCnt="9"/>
      <dgm:spPr/>
    </dgm:pt>
    <dgm:pt modelId="{C28A43A3-1BDC-6840-9804-0023AD227D57}" type="pres">
      <dgm:prSet presAssocID="{9F133A40-4DDF-4DA7-9E37-BF6AF6BCFA77}" presName="descendantArrow" presStyleLbl="bgAccFollowNode1" presStyleIdx="2" presStyleCnt="9"/>
      <dgm:spPr/>
    </dgm:pt>
    <dgm:pt modelId="{FF7F7A22-E096-D943-85E9-74C99DD6BDF0}" type="pres">
      <dgm:prSet presAssocID="{4CC2D4FD-6C9B-4C59-A47F-8FBD00D9B686}" presName="sp" presStyleCnt="0"/>
      <dgm:spPr/>
    </dgm:pt>
    <dgm:pt modelId="{112C4229-0B3C-3D4D-A254-BEEC7903746A}" type="pres">
      <dgm:prSet presAssocID="{A296E09B-DC2F-421F-AA8D-02EBC47F710C}" presName="arrowAndChildren" presStyleCnt="0"/>
      <dgm:spPr/>
    </dgm:pt>
    <dgm:pt modelId="{EED0BCE6-62FF-4B4A-BFDD-2FDAC26AC240}" type="pres">
      <dgm:prSet presAssocID="{A296E09B-DC2F-421F-AA8D-02EBC47F710C}" presName="parentTextArrow" presStyleLbl="node1" presStyleIdx="0" presStyleCnt="0"/>
      <dgm:spPr/>
    </dgm:pt>
    <dgm:pt modelId="{95C2D146-E320-7940-BD90-7C4BDFB4D272}" type="pres">
      <dgm:prSet presAssocID="{A296E09B-DC2F-421F-AA8D-02EBC47F710C}" presName="arrow" presStyleLbl="alignNode1" presStyleIdx="3" presStyleCnt="9"/>
      <dgm:spPr/>
    </dgm:pt>
    <dgm:pt modelId="{3748D784-4319-1448-A766-70B5CE89E391}" type="pres">
      <dgm:prSet presAssocID="{A296E09B-DC2F-421F-AA8D-02EBC47F710C}" presName="descendantArrow" presStyleLbl="bgAccFollowNode1" presStyleIdx="3" presStyleCnt="9"/>
      <dgm:spPr/>
    </dgm:pt>
    <dgm:pt modelId="{F8327256-357A-B046-BE7E-F547E4D428AE}" type="pres">
      <dgm:prSet presAssocID="{68EABAB2-9574-4FAA-880C-7FE448F13A0E}" presName="sp" presStyleCnt="0"/>
      <dgm:spPr/>
    </dgm:pt>
    <dgm:pt modelId="{AFC90C14-0AB7-4443-B57D-EC3D6D4BCB3D}" type="pres">
      <dgm:prSet presAssocID="{82B0219E-7C76-48E7-AD0B-6987D0452C03}" presName="arrowAndChildren" presStyleCnt="0"/>
      <dgm:spPr/>
    </dgm:pt>
    <dgm:pt modelId="{F9360489-C1B9-6344-84ED-1D5A63A59A11}" type="pres">
      <dgm:prSet presAssocID="{82B0219E-7C76-48E7-AD0B-6987D0452C03}" presName="parentTextArrow" presStyleLbl="node1" presStyleIdx="0" presStyleCnt="0"/>
      <dgm:spPr/>
    </dgm:pt>
    <dgm:pt modelId="{D3D2F4EC-67C1-BC44-92C9-B6A2065C86BB}" type="pres">
      <dgm:prSet presAssocID="{82B0219E-7C76-48E7-AD0B-6987D0452C03}" presName="arrow" presStyleLbl="alignNode1" presStyleIdx="4" presStyleCnt="9"/>
      <dgm:spPr/>
    </dgm:pt>
    <dgm:pt modelId="{30616CC5-B34B-1045-A720-27516CE97C13}" type="pres">
      <dgm:prSet presAssocID="{82B0219E-7C76-48E7-AD0B-6987D0452C03}" presName="descendantArrow" presStyleLbl="bgAccFollowNode1" presStyleIdx="4" presStyleCnt="9"/>
      <dgm:spPr/>
    </dgm:pt>
    <dgm:pt modelId="{6FF6D88E-A62F-A347-9E98-CD909C54B1AA}" type="pres">
      <dgm:prSet presAssocID="{830FF2A3-D065-417F-AD3A-9B540CC1F55D}" presName="sp" presStyleCnt="0"/>
      <dgm:spPr/>
    </dgm:pt>
    <dgm:pt modelId="{0D232739-7F6F-6647-A797-776586DE824A}" type="pres">
      <dgm:prSet presAssocID="{B470EDAF-C5C3-4B27-9DE0-BDA9E9E17281}" presName="arrowAndChildren" presStyleCnt="0"/>
      <dgm:spPr/>
    </dgm:pt>
    <dgm:pt modelId="{B2E2646E-AF85-3548-8DF9-2FC7216BD0A1}" type="pres">
      <dgm:prSet presAssocID="{B470EDAF-C5C3-4B27-9DE0-BDA9E9E17281}" presName="parentTextArrow" presStyleLbl="node1" presStyleIdx="0" presStyleCnt="0"/>
      <dgm:spPr/>
    </dgm:pt>
    <dgm:pt modelId="{A4323BDD-A4B6-4E49-9465-D8B20B597AF5}" type="pres">
      <dgm:prSet presAssocID="{B470EDAF-C5C3-4B27-9DE0-BDA9E9E17281}" presName="arrow" presStyleLbl="alignNode1" presStyleIdx="5" presStyleCnt="9"/>
      <dgm:spPr/>
    </dgm:pt>
    <dgm:pt modelId="{6964D362-1DFB-4947-9738-82D3E9C4EDD2}" type="pres">
      <dgm:prSet presAssocID="{B470EDAF-C5C3-4B27-9DE0-BDA9E9E17281}" presName="descendantArrow" presStyleLbl="bgAccFollowNode1" presStyleIdx="5" presStyleCnt="9"/>
      <dgm:spPr/>
    </dgm:pt>
    <dgm:pt modelId="{3463C3F7-427F-4E4E-9F3C-3C6F10E5A400}" type="pres">
      <dgm:prSet presAssocID="{A99D745D-7A71-4FB6-9EA4-E2F2E0F81A61}" presName="sp" presStyleCnt="0"/>
      <dgm:spPr/>
    </dgm:pt>
    <dgm:pt modelId="{0C4545F6-6716-4041-813F-371A8444EE24}" type="pres">
      <dgm:prSet presAssocID="{0BA81158-2EBE-4A59-8DED-E1A55BCE80CA}" presName="arrowAndChildren" presStyleCnt="0"/>
      <dgm:spPr/>
    </dgm:pt>
    <dgm:pt modelId="{78BF8F8B-7B59-F046-A5E2-378191C7CF6B}" type="pres">
      <dgm:prSet presAssocID="{0BA81158-2EBE-4A59-8DED-E1A55BCE80CA}" presName="parentTextArrow" presStyleLbl="node1" presStyleIdx="0" presStyleCnt="0"/>
      <dgm:spPr/>
    </dgm:pt>
    <dgm:pt modelId="{F5C12915-7278-D047-AD8E-B3D5C4944C38}" type="pres">
      <dgm:prSet presAssocID="{0BA81158-2EBE-4A59-8DED-E1A55BCE80CA}" presName="arrow" presStyleLbl="alignNode1" presStyleIdx="6" presStyleCnt="9"/>
      <dgm:spPr/>
    </dgm:pt>
    <dgm:pt modelId="{DE6A2C77-D0CB-964C-87E8-407EF26A5A6E}" type="pres">
      <dgm:prSet presAssocID="{0BA81158-2EBE-4A59-8DED-E1A55BCE80CA}" presName="descendantArrow" presStyleLbl="bgAccFollowNode1" presStyleIdx="6" presStyleCnt="9"/>
      <dgm:spPr/>
    </dgm:pt>
    <dgm:pt modelId="{FA73D962-E47D-6D40-9E2D-D91FFD01CBEA}" type="pres">
      <dgm:prSet presAssocID="{D089573A-D53E-4628-A4CD-2F56C715D1FC}" presName="sp" presStyleCnt="0"/>
      <dgm:spPr/>
    </dgm:pt>
    <dgm:pt modelId="{072ADDA6-64FE-B343-8BB9-31724963F893}" type="pres">
      <dgm:prSet presAssocID="{CDA6E91F-FE2E-4160-A5EE-2A29AD8B5D6D}" presName="arrowAndChildren" presStyleCnt="0"/>
      <dgm:spPr/>
    </dgm:pt>
    <dgm:pt modelId="{DA3132E5-6283-CE4F-AD6F-BC849CAF5392}" type="pres">
      <dgm:prSet presAssocID="{CDA6E91F-FE2E-4160-A5EE-2A29AD8B5D6D}" presName="parentTextArrow" presStyleLbl="node1" presStyleIdx="0" presStyleCnt="0"/>
      <dgm:spPr/>
    </dgm:pt>
    <dgm:pt modelId="{1282AC54-658D-574B-BF05-609863D9D3FE}" type="pres">
      <dgm:prSet presAssocID="{CDA6E91F-FE2E-4160-A5EE-2A29AD8B5D6D}" presName="arrow" presStyleLbl="alignNode1" presStyleIdx="7" presStyleCnt="9"/>
      <dgm:spPr/>
    </dgm:pt>
    <dgm:pt modelId="{F0AEA5B6-D8CF-744C-90E6-DF5D4D5F18A7}" type="pres">
      <dgm:prSet presAssocID="{CDA6E91F-FE2E-4160-A5EE-2A29AD8B5D6D}" presName="descendantArrow" presStyleLbl="bgAccFollowNode1" presStyleIdx="7" presStyleCnt="9"/>
      <dgm:spPr/>
    </dgm:pt>
    <dgm:pt modelId="{D88DC479-DCF1-F448-A0A6-08F55EB63245}" type="pres">
      <dgm:prSet presAssocID="{7D4ACBA0-673E-448E-A705-9523B4B96206}" presName="sp" presStyleCnt="0"/>
      <dgm:spPr/>
    </dgm:pt>
    <dgm:pt modelId="{F83AD4E7-854D-C34A-ABAD-599EE99AF392}" type="pres">
      <dgm:prSet presAssocID="{74094822-C5B3-41C7-826D-D8ADC2282C37}" presName="arrowAndChildren" presStyleCnt="0"/>
      <dgm:spPr/>
    </dgm:pt>
    <dgm:pt modelId="{CF515064-3045-F54C-BAB8-8EDBFCC2136A}" type="pres">
      <dgm:prSet presAssocID="{74094822-C5B3-41C7-826D-D8ADC2282C37}" presName="parentTextArrow" presStyleLbl="node1" presStyleIdx="0" presStyleCnt="0"/>
      <dgm:spPr/>
    </dgm:pt>
    <dgm:pt modelId="{3DCFE3CB-24A0-E146-A0CB-064C3A04ACB0}" type="pres">
      <dgm:prSet presAssocID="{74094822-C5B3-41C7-826D-D8ADC2282C37}" presName="arrow" presStyleLbl="alignNode1" presStyleIdx="8" presStyleCnt="9"/>
      <dgm:spPr/>
    </dgm:pt>
    <dgm:pt modelId="{5D69AA46-9A1A-2C4E-84D1-5D94A5E9A44E}" type="pres">
      <dgm:prSet presAssocID="{74094822-C5B3-41C7-826D-D8ADC2282C37}" presName="descendantArrow" presStyleLbl="bgAccFollowNode1" presStyleIdx="8" presStyleCnt="9"/>
      <dgm:spPr/>
    </dgm:pt>
  </dgm:ptLst>
  <dgm:cxnLst>
    <dgm:cxn modelId="{FD6F8303-E1BD-5C48-8786-A9BF2A4B38D3}" type="presOf" srcId="{74094822-C5B3-41C7-826D-D8ADC2282C37}" destId="{CF515064-3045-F54C-BAB8-8EDBFCC2136A}" srcOrd="0" destOrd="0" presId="urn:microsoft.com/office/officeart/2016/7/layout/VerticalDownArrowProcess"/>
    <dgm:cxn modelId="{E120F309-42A9-4D53-AD4A-C41F69957358}" srcId="{9F133A40-4DDF-4DA7-9E37-BF6AF6BCFA77}" destId="{69E188D3-A580-4A59-965D-DC7F8B594D7C}" srcOrd="0" destOrd="0" parTransId="{4B471C55-6403-4FD3-BAF8-1224034100A2}" sibTransId="{6E94E628-3499-421A-B7D9-60FE3E5ED3A6}"/>
    <dgm:cxn modelId="{BCE8B011-C6CA-0E49-9AF9-C9EDAC3493D9}" type="presOf" srcId="{CFDCB85F-CEF6-4723-A515-0A723386BBB9}" destId="{6964D362-1DFB-4947-9738-82D3E9C4EDD2}" srcOrd="0" destOrd="0" presId="urn:microsoft.com/office/officeart/2016/7/layout/VerticalDownArrowProcess"/>
    <dgm:cxn modelId="{48BD8814-9BCA-9A4D-97D6-4BF0076AE2A5}" type="presOf" srcId="{789DBED0-0A5E-4761-AF8F-FD379AD99499}" destId="{E9E6E9DD-4734-BC4C-BC2F-95DC00DF3ED3}" srcOrd="0" destOrd="0" presId="urn:microsoft.com/office/officeart/2016/7/layout/VerticalDownArrowProcess"/>
    <dgm:cxn modelId="{5DEAC82B-4899-4722-A16F-84169F1323D6}" srcId="{0BA81158-2EBE-4A59-8DED-E1A55BCE80CA}" destId="{3F19A5ED-A070-401A-BE9A-37BA10285F08}" srcOrd="0" destOrd="0" parTransId="{C5134D74-8293-4F2F-90DF-B55801D91D91}" sibTransId="{24215E6A-CE7B-4B08-97D8-B8767BB48AD2}"/>
    <dgm:cxn modelId="{6228A92E-597F-CA43-A406-8D9B11432D7C}" type="presOf" srcId="{7F6E8E0E-F301-4E69-8A9C-7041C28ED8B6}" destId="{5D69AA46-9A1A-2C4E-84D1-5D94A5E9A44E}" srcOrd="0" destOrd="0" presId="urn:microsoft.com/office/officeart/2016/7/layout/VerticalDownArrowProcess"/>
    <dgm:cxn modelId="{27682233-36A5-413D-8461-1753A753913C}" srcId="{18130D36-3671-47F6-B39A-45FABD7D0448}" destId="{CDA6E91F-FE2E-4160-A5EE-2A29AD8B5D6D}" srcOrd="1" destOrd="0" parTransId="{46EAE308-B874-4CEB-84C9-4E49B123E067}" sibTransId="{D089573A-D53E-4628-A4CD-2F56C715D1FC}"/>
    <dgm:cxn modelId="{B3CD1849-DEA6-4012-904C-70A7686CD463}" srcId="{18130D36-3671-47F6-B39A-45FABD7D0448}" destId="{0BA81158-2EBE-4A59-8DED-E1A55BCE80CA}" srcOrd="2" destOrd="0" parTransId="{4F94E7FF-C087-4F29-B901-AA34D3B36E6B}" sibTransId="{A99D745D-7A71-4FB6-9EA4-E2F2E0F81A61}"/>
    <dgm:cxn modelId="{C8692950-0E7D-624A-B03B-903AA248C949}" type="presOf" srcId="{C1B31B9C-1592-4858-B9DA-65CD7F651391}" destId="{30616CC5-B34B-1045-A720-27516CE97C13}" srcOrd="0" destOrd="0" presId="urn:microsoft.com/office/officeart/2016/7/layout/VerticalDownArrowProcess"/>
    <dgm:cxn modelId="{34E5E251-0372-6442-B796-3EC3730B3DED}" type="presOf" srcId="{77E41EC1-FC68-4920-8777-C1C4D37DB395}" destId="{09D6229B-1718-9242-95FB-4E87FF31EACD}" srcOrd="0" destOrd="0" presId="urn:microsoft.com/office/officeart/2016/7/layout/VerticalDownArrowProcess"/>
    <dgm:cxn modelId="{AAB71D56-F4C9-47FC-BFC6-8B2C3B3E3E5B}" srcId="{77E41EC1-FC68-4920-8777-C1C4D37DB395}" destId="{789DBED0-0A5E-4761-AF8F-FD379AD99499}" srcOrd="0" destOrd="0" parTransId="{BCEF21A1-97EB-44AA-8590-7B1E17814D57}" sibTransId="{36D3963B-70FC-4C07-B8C5-3E4C226B17F6}"/>
    <dgm:cxn modelId="{62BBCF57-B638-4CD4-9563-DE299088A161}" srcId="{18130D36-3671-47F6-B39A-45FABD7D0448}" destId="{74094822-C5B3-41C7-826D-D8ADC2282C37}" srcOrd="0" destOrd="0" parTransId="{799E0C72-FD63-418E-A603-898D172484EA}" sibTransId="{7D4ACBA0-673E-448E-A705-9523B4B96206}"/>
    <dgm:cxn modelId="{8867B95F-CDC9-C64B-A3BF-414D41373F8B}" type="presOf" srcId="{82B0219E-7C76-48E7-AD0B-6987D0452C03}" destId="{D3D2F4EC-67C1-BC44-92C9-B6A2065C86BB}" srcOrd="1" destOrd="0" presId="urn:microsoft.com/office/officeart/2016/7/layout/VerticalDownArrowProcess"/>
    <dgm:cxn modelId="{E9282063-625A-7948-8690-5B6B900B4689}" type="presOf" srcId="{9F133A40-4DDF-4DA7-9E37-BF6AF6BCFA77}" destId="{27D60DBF-FCB4-DE49-8D6A-29F452F0E53A}" srcOrd="0" destOrd="0" presId="urn:microsoft.com/office/officeart/2016/7/layout/VerticalDownArrowProcess"/>
    <dgm:cxn modelId="{C3E86568-4C6A-7644-9778-0F6A5751ED4F}" type="presOf" srcId="{9F133A40-4DDF-4DA7-9E37-BF6AF6BCFA77}" destId="{9EB9E524-7E46-C840-B957-785968F852B9}" srcOrd="1" destOrd="0" presId="urn:microsoft.com/office/officeart/2016/7/layout/VerticalDownArrowProcess"/>
    <dgm:cxn modelId="{B8253675-4196-884E-A424-A3D846889002}" type="presOf" srcId="{82B0219E-7C76-48E7-AD0B-6987D0452C03}" destId="{F9360489-C1B9-6344-84ED-1D5A63A59A11}" srcOrd="0" destOrd="0" presId="urn:microsoft.com/office/officeart/2016/7/layout/VerticalDownArrowProcess"/>
    <dgm:cxn modelId="{6DA7ED79-AD5F-4E3C-8EEA-D585936DDECA}" srcId="{B470EDAF-C5C3-4B27-9DE0-BDA9E9E17281}" destId="{CFDCB85F-CEF6-4723-A515-0A723386BBB9}" srcOrd="0" destOrd="0" parTransId="{1D6C3E5E-5094-4086-8493-1073A3DA4828}" sibTransId="{7B4DD54A-7AE8-4EB3-A027-43DDF4B0C1B3}"/>
    <dgm:cxn modelId="{94C0827A-A797-8C4F-9770-0EFA748DCD71}" type="presOf" srcId="{69E188D3-A580-4A59-965D-DC7F8B594D7C}" destId="{C28A43A3-1BDC-6840-9804-0023AD227D57}" srcOrd="0" destOrd="0" presId="urn:microsoft.com/office/officeart/2016/7/layout/VerticalDownArrowProcess"/>
    <dgm:cxn modelId="{AFD9C587-3C9F-496F-8BD7-20AB9C381538}" srcId="{CDA6E91F-FE2E-4160-A5EE-2A29AD8B5D6D}" destId="{0FBB9D62-822E-461D-948E-7F7914240E85}" srcOrd="0" destOrd="0" parTransId="{5CDFA98F-F994-442C-8DE9-1E853D74BC69}" sibTransId="{7C594DF3-65D9-4D4C-9CC6-6D183D25ED14}"/>
    <dgm:cxn modelId="{AF57EB8F-8481-6C4F-9C2C-434EA4613A42}" type="presOf" srcId="{0BA81158-2EBE-4A59-8DED-E1A55BCE80CA}" destId="{F5C12915-7278-D047-AD8E-B3D5C4944C38}" srcOrd="1" destOrd="0" presId="urn:microsoft.com/office/officeart/2016/7/layout/VerticalDownArrowProcess"/>
    <dgm:cxn modelId="{72148F93-77F5-4C6E-8ADA-710FEA0A2A4C}" srcId="{7B203C4A-55D6-45EE-9D36-45C615D094CE}" destId="{FDA91920-F4FB-4C0F-A9E2-91A46750EF45}" srcOrd="0" destOrd="0" parTransId="{77BB38B3-D3B5-49A3-BF37-8C296C0BB263}" sibTransId="{3557A4DA-F9C8-4424-8821-DB24B3E479B5}"/>
    <dgm:cxn modelId="{65FF0494-97F4-B84A-B269-8E38291F1909}" type="presOf" srcId="{18130D36-3671-47F6-B39A-45FABD7D0448}" destId="{667014E9-0127-134F-8B33-5A06B0553380}" srcOrd="0" destOrd="0" presId="urn:microsoft.com/office/officeart/2016/7/layout/VerticalDownArrowProcess"/>
    <dgm:cxn modelId="{EB74579C-D561-EE47-92DC-59B6E93627B7}" type="presOf" srcId="{7B203C4A-55D6-45EE-9D36-45C615D094CE}" destId="{8495FD42-1B74-A445-82B3-32AC7B3A656F}" srcOrd="0" destOrd="0" presId="urn:microsoft.com/office/officeart/2016/7/layout/VerticalDownArrowProcess"/>
    <dgm:cxn modelId="{25BF91AA-01E0-FE49-A0A7-5014E40A8CE6}" type="presOf" srcId="{0BA81158-2EBE-4A59-8DED-E1A55BCE80CA}" destId="{78BF8F8B-7B59-F046-A5E2-378191C7CF6B}" srcOrd="0" destOrd="0" presId="urn:microsoft.com/office/officeart/2016/7/layout/VerticalDownArrowProcess"/>
    <dgm:cxn modelId="{8C3AD8AD-AA88-2548-801F-E71445A078CC}" type="presOf" srcId="{0FBB9D62-822E-461D-948E-7F7914240E85}" destId="{F0AEA5B6-D8CF-744C-90E6-DF5D4D5F18A7}" srcOrd="0" destOrd="0" presId="urn:microsoft.com/office/officeart/2016/7/layout/VerticalDownArrowProcess"/>
    <dgm:cxn modelId="{951BE1B3-95FA-234A-94F1-B38F004357A1}" type="presOf" srcId="{CDA6E91F-FE2E-4160-A5EE-2A29AD8B5D6D}" destId="{DA3132E5-6283-CE4F-AD6F-BC849CAF5392}" srcOrd="0" destOrd="0" presId="urn:microsoft.com/office/officeart/2016/7/layout/VerticalDownArrowProcess"/>
    <dgm:cxn modelId="{E6212EB4-D2CC-4CCE-9092-6BAB68581696}" srcId="{18130D36-3671-47F6-B39A-45FABD7D0448}" destId="{9F133A40-4DDF-4DA7-9E37-BF6AF6BCFA77}" srcOrd="6" destOrd="0" parTransId="{7957D44E-B9C2-4CC0-BC14-0ECB3D32EDD5}" sibTransId="{E049D21E-608E-45C6-BB33-A05ECAD093D3}"/>
    <dgm:cxn modelId="{F520A5BF-510B-824F-9335-8409D7D7FA33}" type="presOf" srcId="{D86A753C-CE36-4DF2-95A1-67D979B34C13}" destId="{3748D784-4319-1448-A766-70B5CE89E391}" srcOrd="0" destOrd="0" presId="urn:microsoft.com/office/officeart/2016/7/layout/VerticalDownArrowProcess"/>
    <dgm:cxn modelId="{EDAAA9BF-955E-8045-B223-BEEAFB6AE37F}" type="presOf" srcId="{3F19A5ED-A070-401A-BE9A-37BA10285F08}" destId="{DE6A2C77-D0CB-964C-87E8-407EF26A5A6E}" srcOrd="0" destOrd="0" presId="urn:microsoft.com/office/officeart/2016/7/layout/VerticalDownArrowProcess"/>
    <dgm:cxn modelId="{4B20E2C1-8D09-452E-A264-FEE176A18619}" srcId="{18130D36-3671-47F6-B39A-45FABD7D0448}" destId="{77E41EC1-FC68-4920-8777-C1C4D37DB395}" srcOrd="7" destOrd="0" parTransId="{90409A85-FDB0-40ED-9583-285982421E9D}" sibTransId="{8A1DD7C4-F122-4EA4-8F96-C7C170F9682C}"/>
    <dgm:cxn modelId="{ED0230C5-113C-3D45-9E50-21883B32C3D2}" type="presOf" srcId="{74094822-C5B3-41C7-826D-D8ADC2282C37}" destId="{3DCFE3CB-24A0-E146-A0CB-064C3A04ACB0}" srcOrd="1" destOrd="0" presId="urn:microsoft.com/office/officeart/2016/7/layout/VerticalDownArrowProcess"/>
    <dgm:cxn modelId="{9C6F4BC5-30E9-104B-ADE6-CC8A131CE049}" type="presOf" srcId="{FDA91920-F4FB-4C0F-A9E2-91A46750EF45}" destId="{2059B68A-1725-824D-BAC9-FCC34B7A8001}" srcOrd="0" destOrd="0" presId="urn:microsoft.com/office/officeart/2016/7/layout/VerticalDownArrowProcess"/>
    <dgm:cxn modelId="{0251A4CC-A238-D745-B368-157B6C3F9C07}" type="presOf" srcId="{A296E09B-DC2F-421F-AA8D-02EBC47F710C}" destId="{95C2D146-E320-7940-BD90-7C4BDFB4D272}" srcOrd="1" destOrd="0" presId="urn:microsoft.com/office/officeart/2016/7/layout/VerticalDownArrowProcess"/>
    <dgm:cxn modelId="{90E217CF-6C65-C34A-AC3F-974FC5C424F6}" type="presOf" srcId="{77E41EC1-FC68-4920-8777-C1C4D37DB395}" destId="{2F9102D4-8B3A-8643-A181-5D6FB8178883}" srcOrd="1" destOrd="0" presId="urn:microsoft.com/office/officeart/2016/7/layout/VerticalDownArrowProcess"/>
    <dgm:cxn modelId="{18B59DD0-0208-4757-9236-5191BCD33BAA}" srcId="{18130D36-3671-47F6-B39A-45FABD7D0448}" destId="{A296E09B-DC2F-421F-AA8D-02EBC47F710C}" srcOrd="5" destOrd="0" parTransId="{90194182-AAC7-4F89-8114-151306A1C2E8}" sibTransId="{4CC2D4FD-6C9B-4C59-A47F-8FBD00D9B686}"/>
    <dgm:cxn modelId="{80D806D8-655F-764C-9480-6036C57AF759}" type="presOf" srcId="{B470EDAF-C5C3-4B27-9DE0-BDA9E9E17281}" destId="{A4323BDD-A4B6-4E49-9465-D8B20B597AF5}" srcOrd="1" destOrd="0" presId="urn:microsoft.com/office/officeart/2016/7/layout/VerticalDownArrowProcess"/>
    <dgm:cxn modelId="{F564E1DA-4FDE-7248-A403-460CF3D3A084}" type="presOf" srcId="{CDA6E91F-FE2E-4160-A5EE-2A29AD8B5D6D}" destId="{1282AC54-658D-574B-BF05-609863D9D3FE}" srcOrd="1" destOrd="0" presId="urn:microsoft.com/office/officeart/2016/7/layout/VerticalDownArrowProcess"/>
    <dgm:cxn modelId="{2B750BDC-D62D-4B99-98FF-EFCB3EE94A6D}" srcId="{18130D36-3671-47F6-B39A-45FABD7D0448}" destId="{82B0219E-7C76-48E7-AD0B-6987D0452C03}" srcOrd="4" destOrd="0" parTransId="{A4E6339D-8EED-4968-8E88-083663B8C4D1}" sibTransId="{68EABAB2-9574-4FAA-880C-7FE448F13A0E}"/>
    <dgm:cxn modelId="{3B35A8E1-48B9-4320-AE3D-A2CA8094BEF5}" srcId="{18130D36-3671-47F6-B39A-45FABD7D0448}" destId="{7B203C4A-55D6-45EE-9D36-45C615D094CE}" srcOrd="8" destOrd="0" parTransId="{B5DAD942-AA53-4F17-A8F4-51529F506620}" sibTransId="{AC6207F7-FF9F-4463-AF2E-AC97E5DA5480}"/>
    <dgm:cxn modelId="{334FC2E1-2D96-2D42-A82A-0239E7B7F548}" type="presOf" srcId="{A296E09B-DC2F-421F-AA8D-02EBC47F710C}" destId="{EED0BCE6-62FF-4B4A-BFDD-2FDAC26AC240}" srcOrd="0" destOrd="0" presId="urn:microsoft.com/office/officeart/2016/7/layout/VerticalDownArrowProcess"/>
    <dgm:cxn modelId="{3B5D6AEC-D4C8-4EE3-8233-E71197349CE0}" srcId="{A296E09B-DC2F-421F-AA8D-02EBC47F710C}" destId="{D86A753C-CE36-4DF2-95A1-67D979B34C13}" srcOrd="0" destOrd="0" parTransId="{E4637D43-BA6B-4956-9222-5CB6299A734F}" sibTransId="{336ACBE4-CC07-466F-96CA-EFDB845D6C89}"/>
    <dgm:cxn modelId="{92F77BEC-CDFE-4C21-B110-0B95EB855718}" srcId="{74094822-C5B3-41C7-826D-D8ADC2282C37}" destId="{7F6E8E0E-F301-4E69-8A9C-7041C28ED8B6}" srcOrd="0" destOrd="0" parTransId="{C6D1546B-8873-459A-9B1E-53576237C4BF}" sibTransId="{DC85DFB1-5138-4007-8243-F9DA2A7F94C6}"/>
    <dgm:cxn modelId="{9A2C65F1-6A76-5F4F-8F90-DE1B3B8FE7B3}" type="presOf" srcId="{B470EDAF-C5C3-4B27-9DE0-BDA9E9E17281}" destId="{B2E2646E-AF85-3548-8DF9-2FC7216BD0A1}" srcOrd="0" destOrd="0" presId="urn:microsoft.com/office/officeart/2016/7/layout/VerticalDownArrowProcess"/>
    <dgm:cxn modelId="{BFD1FDF1-E045-4624-A038-2C531277562A}" srcId="{18130D36-3671-47F6-B39A-45FABD7D0448}" destId="{B470EDAF-C5C3-4B27-9DE0-BDA9E9E17281}" srcOrd="3" destOrd="0" parTransId="{CF9B7457-1C3F-4D80-BFD9-1BDB72F358BC}" sibTransId="{830FF2A3-D065-417F-AD3A-9B540CC1F55D}"/>
    <dgm:cxn modelId="{995323FD-9091-4246-9C99-066969F41104}" srcId="{82B0219E-7C76-48E7-AD0B-6987D0452C03}" destId="{C1B31B9C-1592-4858-B9DA-65CD7F651391}" srcOrd="0" destOrd="0" parTransId="{0FA6F911-DBA8-4AC7-961F-0A386E886583}" sibTransId="{50DD4BA1-FF4A-4C7C-81F2-565240A206D6}"/>
    <dgm:cxn modelId="{9282516A-DE79-ED4B-9683-5B17F70DACC4}" type="presParOf" srcId="{667014E9-0127-134F-8B33-5A06B0553380}" destId="{F1EC8E3C-40BE-7A42-A5A5-473D64E9388A}" srcOrd="0" destOrd="0" presId="urn:microsoft.com/office/officeart/2016/7/layout/VerticalDownArrowProcess"/>
    <dgm:cxn modelId="{E3531DB2-4DEE-4842-AFD3-689CF4B9E03F}" type="presParOf" srcId="{F1EC8E3C-40BE-7A42-A5A5-473D64E9388A}" destId="{8495FD42-1B74-A445-82B3-32AC7B3A656F}" srcOrd="0" destOrd="0" presId="urn:microsoft.com/office/officeart/2016/7/layout/VerticalDownArrowProcess"/>
    <dgm:cxn modelId="{8A5C6480-042E-7D4D-8FDE-55F157F00030}" type="presParOf" srcId="{F1EC8E3C-40BE-7A42-A5A5-473D64E9388A}" destId="{2059B68A-1725-824D-BAC9-FCC34B7A8001}" srcOrd="1" destOrd="0" presId="urn:microsoft.com/office/officeart/2016/7/layout/VerticalDownArrowProcess"/>
    <dgm:cxn modelId="{7D5A85EB-45F2-2241-80AA-61D670B807DD}" type="presParOf" srcId="{667014E9-0127-134F-8B33-5A06B0553380}" destId="{C247E964-5A0E-1647-8FAA-4F281BD9AEBD}" srcOrd="1" destOrd="0" presId="urn:microsoft.com/office/officeart/2016/7/layout/VerticalDownArrowProcess"/>
    <dgm:cxn modelId="{93F6ABC6-F5DD-0C46-BD46-2311C88B2ADC}" type="presParOf" srcId="{667014E9-0127-134F-8B33-5A06B0553380}" destId="{0B9FF883-87A7-2843-93BF-7DFA5EDA6168}" srcOrd="2" destOrd="0" presId="urn:microsoft.com/office/officeart/2016/7/layout/VerticalDownArrowProcess"/>
    <dgm:cxn modelId="{A946A8B1-CCCE-4C47-B0CA-24FDC4BE3ACB}" type="presParOf" srcId="{0B9FF883-87A7-2843-93BF-7DFA5EDA6168}" destId="{09D6229B-1718-9242-95FB-4E87FF31EACD}" srcOrd="0" destOrd="0" presId="urn:microsoft.com/office/officeart/2016/7/layout/VerticalDownArrowProcess"/>
    <dgm:cxn modelId="{2A91D325-B57D-ED44-9A8B-6F5437EB6D90}" type="presParOf" srcId="{0B9FF883-87A7-2843-93BF-7DFA5EDA6168}" destId="{2F9102D4-8B3A-8643-A181-5D6FB8178883}" srcOrd="1" destOrd="0" presId="urn:microsoft.com/office/officeart/2016/7/layout/VerticalDownArrowProcess"/>
    <dgm:cxn modelId="{960FFD62-9D16-6545-873E-0D10DDD9C562}" type="presParOf" srcId="{0B9FF883-87A7-2843-93BF-7DFA5EDA6168}" destId="{E9E6E9DD-4734-BC4C-BC2F-95DC00DF3ED3}" srcOrd="2" destOrd="0" presId="urn:microsoft.com/office/officeart/2016/7/layout/VerticalDownArrowProcess"/>
    <dgm:cxn modelId="{5D89A36E-725C-F740-AE23-9413AFAB4FA3}" type="presParOf" srcId="{667014E9-0127-134F-8B33-5A06B0553380}" destId="{CC3BF1DF-3B84-9A4D-B1F0-8416D0E91FF1}" srcOrd="3" destOrd="0" presId="urn:microsoft.com/office/officeart/2016/7/layout/VerticalDownArrowProcess"/>
    <dgm:cxn modelId="{D71954B8-797C-AF48-A431-13B25BAF9937}" type="presParOf" srcId="{667014E9-0127-134F-8B33-5A06B0553380}" destId="{7EF81F01-36CE-5147-A4FE-97CBAEDA6643}" srcOrd="4" destOrd="0" presId="urn:microsoft.com/office/officeart/2016/7/layout/VerticalDownArrowProcess"/>
    <dgm:cxn modelId="{338FBDD6-A40A-0943-9D0D-2F4DCAA18069}" type="presParOf" srcId="{7EF81F01-36CE-5147-A4FE-97CBAEDA6643}" destId="{27D60DBF-FCB4-DE49-8D6A-29F452F0E53A}" srcOrd="0" destOrd="0" presId="urn:microsoft.com/office/officeart/2016/7/layout/VerticalDownArrowProcess"/>
    <dgm:cxn modelId="{A2BE0D28-3541-BC45-98C3-104D87F81C0E}" type="presParOf" srcId="{7EF81F01-36CE-5147-A4FE-97CBAEDA6643}" destId="{9EB9E524-7E46-C840-B957-785968F852B9}" srcOrd="1" destOrd="0" presId="urn:microsoft.com/office/officeart/2016/7/layout/VerticalDownArrowProcess"/>
    <dgm:cxn modelId="{B15160DD-1BB4-5946-8502-3A4C33FEC42F}" type="presParOf" srcId="{7EF81F01-36CE-5147-A4FE-97CBAEDA6643}" destId="{C28A43A3-1BDC-6840-9804-0023AD227D57}" srcOrd="2" destOrd="0" presId="urn:microsoft.com/office/officeart/2016/7/layout/VerticalDownArrowProcess"/>
    <dgm:cxn modelId="{CA40AC8B-A7C8-C34F-99C8-9A7CB8B280F7}" type="presParOf" srcId="{667014E9-0127-134F-8B33-5A06B0553380}" destId="{FF7F7A22-E096-D943-85E9-74C99DD6BDF0}" srcOrd="5" destOrd="0" presId="urn:microsoft.com/office/officeart/2016/7/layout/VerticalDownArrowProcess"/>
    <dgm:cxn modelId="{D3C5EEDA-7A5C-FE45-814F-30CD1C6A11CA}" type="presParOf" srcId="{667014E9-0127-134F-8B33-5A06B0553380}" destId="{112C4229-0B3C-3D4D-A254-BEEC7903746A}" srcOrd="6" destOrd="0" presId="urn:microsoft.com/office/officeart/2016/7/layout/VerticalDownArrowProcess"/>
    <dgm:cxn modelId="{5332198D-A3C3-F242-911E-A9A3D8DDBD6E}" type="presParOf" srcId="{112C4229-0B3C-3D4D-A254-BEEC7903746A}" destId="{EED0BCE6-62FF-4B4A-BFDD-2FDAC26AC240}" srcOrd="0" destOrd="0" presId="urn:microsoft.com/office/officeart/2016/7/layout/VerticalDownArrowProcess"/>
    <dgm:cxn modelId="{B4B520CC-3E52-674C-84F9-D430A3E1BB45}" type="presParOf" srcId="{112C4229-0B3C-3D4D-A254-BEEC7903746A}" destId="{95C2D146-E320-7940-BD90-7C4BDFB4D272}" srcOrd="1" destOrd="0" presId="urn:microsoft.com/office/officeart/2016/7/layout/VerticalDownArrowProcess"/>
    <dgm:cxn modelId="{18EF09BF-FF55-3146-9E1B-2B30F3F6D84F}" type="presParOf" srcId="{112C4229-0B3C-3D4D-A254-BEEC7903746A}" destId="{3748D784-4319-1448-A766-70B5CE89E391}" srcOrd="2" destOrd="0" presId="urn:microsoft.com/office/officeart/2016/7/layout/VerticalDownArrowProcess"/>
    <dgm:cxn modelId="{12A95735-CB58-EF44-BDDE-3A69B904477D}" type="presParOf" srcId="{667014E9-0127-134F-8B33-5A06B0553380}" destId="{F8327256-357A-B046-BE7E-F547E4D428AE}" srcOrd="7" destOrd="0" presId="urn:microsoft.com/office/officeart/2016/7/layout/VerticalDownArrowProcess"/>
    <dgm:cxn modelId="{51EAADCE-902E-DF4B-932A-D1E3C03DA391}" type="presParOf" srcId="{667014E9-0127-134F-8B33-5A06B0553380}" destId="{AFC90C14-0AB7-4443-B57D-EC3D6D4BCB3D}" srcOrd="8" destOrd="0" presId="urn:microsoft.com/office/officeart/2016/7/layout/VerticalDownArrowProcess"/>
    <dgm:cxn modelId="{82CEC706-E05D-D64D-93F7-07F95587C051}" type="presParOf" srcId="{AFC90C14-0AB7-4443-B57D-EC3D6D4BCB3D}" destId="{F9360489-C1B9-6344-84ED-1D5A63A59A11}" srcOrd="0" destOrd="0" presId="urn:microsoft.com/office/officeart/2016/7/layout/VerticalDownArrowProcess"/>
    <dgm:cxn modelId="{2235F3AF-8BE5-C440-8EB4-5B1D1CA1B61F}" type="presParOf" srcId="{AFC90C14-0AB7-4443-B57D-EC3D6D4BCB3D}" destId="{D3D2F4EC-67C1-BC44-92C9-B6A2065C86BB}" srcOrd="1" destOrd="0" presId="urn:microsoft.com/office/officeart/2016/7/layout/VerticalDownArrowProcess"/>
    <dgm:cxn modelId="{C5382412-E009-BA4A-BEAB-B595053BC200}" type="presParOf" srcId="{AFC90C14-0AB7-4443-B57D-EC3D6D4BCB3D}" destId="{30616CC5-B34B-1045-A720-27516CE97C13}" srcOrd="2" destOrd="0" presId="urn:microsoft.com/office/officeart/2016/7/layout/VerticalDownArrowProcess"/>
    <dgm:cxn modelId="{9F348411-8BC0-1E44-B721-F236A9D07D4F}" type="presParOf" srcId="{667014E9-0127-134F-8B33-5A06B0553380}" destId="{6FF6D88E-A62F-A347-9E98-CD909C54B1AA}" srcOrd="9" destOrd="0" presId="urn:microsoft.com/office/officeart/2016/7/layout/VerticalDownArrowProcess"/>
    <dgm:cxn modelId="{9A22E297-9EDF-D14C-B063-57D2F03D84DB}" type="presParOf" srcId="{667014E9-0127-134F-8B33-5A06B0553380}" destId="{0D232739-7F6F-6647-A797-776586DE824A}" srcOrd="10" destOrd="0" presId="urn:microsoft.com/office/officeart/2016/7/layout/VerticalDownArrowProcess"/>
    <dgm:cxn modelId="{DC07B21E-32CF-F64A-9F92-7E662EC164B8}" type="presParOf" srcId="{0D232739-7F6F-6647-A797-776586DE824A}" destId="{B2E2646E-AF85-3548-8DF9-2FC7216BD0A1}" srcOrd="0" destOrd="0" presId="urn:microsoft.com/office/officeart/2016/7/layout/VerticalDownArrowProcess"/>
    <dgm:cxn modelId="{E5D1CFF5-4872-AF4E-9236-93C8239EE3DC}" type="presParOf" srcId="{0D232739-7F6F-6647-A797-776586DE824A}" destId="{A4323BDD-A4B6-4E49-9465-D8B20B597AF5}" srcOrd="1" destOrd="0" presId="urn:microsoft.com/office/officeart/2016/7/layout/VerticalDownArrowProcess"/>
    <dgm:cxn modelId="{C3B23DD8-8E9D-FE4C-8298-3AD56DB691A4}" type="presParOf" srcId="{0D232739-7F6F-6647-A797-776586DE824A}" destId="{6964D362-1DFB-4947-9738-82D3E9C4EDD2}" srcOrd="2" destOrd="0" presId="urn:microsoft.com/office/officeart/2016/7/layout/VerticalDownArrowProcess"/>
    <dgm:cxn modelId="{B045E6F1-49FC-9843-ADDE-66D92E894464}" type="presParOf" srcId="{667014E9-0127-134F-8B33-5A06B0553380}" destId="{3463C3F7-427F-4E4E-9F3C-3C6F10E5A400}" srcOrd="11" destOrd="0" presId="urn:microsoft.com/office/officeart/2016/7/layout/VerticalDownArrowProcess"/>
    <dgm:cxn modelId="{0EB62B7A-BE76-784E-BAC7-8A15B7E9F474}" type="presParOf" srcId="{667014E9-0127-134F-8B33-5A06B0553380}" destId="{0C4545F6-6716-4041-813F-371A8444EE24}" srcOrd="12" destOrd="0" presId="urn:microsoft.com/office/officeart/2016/7/layout/VerticalDownArrowProcess"/>
    <dgm:cxn modelId="{8E6D1339-6912-D64A-8FA0-6727125A0AC5}" type="presParOf" srcId="{0C4545F6-6716-4041-813F-371A8444EE24}" destId="{78BF8F8B-7B59-F046-A5E2-378191C7CF6B}" srcOrd="0" destOrd="0" presId="urn:microsoft.com/office/officeart/2016/7/layout/VerticalDownArrowProcess"/>
    <dgm:cxn modelId="{FED250B5-BCAB-F74B-B9A1-1CA0EC3B0A61}" type="presParOf" srcId="{0C4545F6-6716-4041-813F-371A8444EE24}" destId="{F5C12915-7278-D047-AD8E-B3D5C4944C38}" srcOrd="1" destOrd="0" presId="urn:microsoft.com/office/officeart/2016/7/layout/VerticalDownArrowProcess"/>
    <dgm:cxn modelId="{90B3BA75-A106-4F45-92B4-CE522EB64C65}" type="presParOf" srcId="{0C4545F6-6716-4041-813F-371A8444EE24}" destId="{DE6A2C77-D0CB-964C-87E8-407EF26A5A6E}" srcOrd="2" destOrd="0" presId="urn:microsoft.com/office/officeart/2016/7/layout/VerticalDownArrowProcess"/>
    <dgm:cxn modelId="{FA556114-4DE4-D140-97FF-4CB9DE760FB1}" type="presParOf" srcId="{667014E9-0127-134F-8B33-5A06B0553380}" destId="{FA73D962-E47D-6D40-9E2D-D91FFD01CBEA}" srcOrd="13" destOrd="0" presId="urn:microsoft.com/office/officeart/2016/7/layout/VerticalDownArrowProcess"/>
    <dgm:cxn modelId="{25A0CADD-A8D2-E042-8605-374449F21AA3}" type="presParOf" srcId="{667014E9-0127-134F-8B33-5A06B0553380}" destId="{072ADDA6-64FE-B343-8BB9-31724963F893}" srcOrd="14" destOrd="0" presId="urn:microsoft.com/office/officeart/2016/7/layout/VerticalDownArrowProcess"/>
    <dgm:cxn modelId="{CEDFCE15-9B74-0F42-8A59-4336429D56B5}" type="presParOf" srcId="{072ADDA6-64FE-B343-8BB9-31724963F893}" destId="{DA3132E5-6283-CE4F-AD6F-BC849CAF5392}" srcOrd="0" destOrd="0" presId="urn:microsoft.com/office/officeart/2016/7/layout/VerticalDownArrowProcess"/>
    <dgm:cxn modelId="{15A2DEDF-6189-FA49-9FAD-D5B0B5409213}" type="presParOf" srcId="{072ADDA6-64FE-B343-8BB9-31724963F893}" destId="{1282AC54-658D-574B-BF05-609863D9D3FE}" srcOrd="1" destOrd="0" presId="urn:microsoft.com/office/officeart/2016/7/layout/VerticalDownArrowProcess"/>
    <dgm:cxn modelId="{0FF299E4-F6BC-2547-9909-36E629460BEF}" type="presParOf" srcId="{072ADDA6-64FE-B343-8BB9-31724963F893}" destId="{F0AEA5B6-D8CF-744C-90E6-DF5D4D5F18A7}" srcOrd="2" destOrd="0" presId="urn:microsoft.com/office/officeart/2016/7/layout/VerticalDownArrowProcess"/>
    <dgm:cxn modelId="{AB478A36-E632-E842-BE34-571CE7FE1808}" type="presParOf" srcId="{667014E9-0127-134F-8B33-5A06B0553380}" destId="{D88DC479-DCF1-F448-A0A6-08F55EB63245}" srcOrd="15" destOrd="0" presId="urn:microsoft.com/office/officeart/2016/7/layout/VerticalDownArrowProcess"/>
    <dgm:cxn modelId="{E1F14875-0D31-5D4B-9674-F02586BB5C34}" type="presParOf" srcId="{667014E9-0127-134F-8B33-5A06B0553380}" destId="{F83AD4E7-854D-C34A-ABAD-599EE99AF392}" srcOrd="16" destOrd="0" presId="urn:microsoft.com/office/officeart/2016/7/layout/VerticalDownArrowProcess"/>
    <dgm:cxn modelId="{568CCF84-E788-664A-ADE9-D7B6EA78452C}" type="presParOf" srcId="{F83AD4E7-854D-C34A-ABAD-599EE99AF392}" destId="{CF515064-3045-F54C-BAB8-8EDBFCC2136A}" srcOrd="0" destOrd="0" presId="urn:microsoft.com/office/officeart/2016/7/layout/VerticalDownArrowProcess"/>
    <dgm:cxn modelId="{2F20094D-DD92-0E4D-B100-9DA4C4613F84}" type="presParOf" srcId="{F83AD4E7-854D-C34A-ABAD-599EE99AF392}" destId="{3DCFE3CB-24A0-E146-A0CB-064C3A04ACB0}" srcOrd="1" destOrd="0" presId="urn:microsoft.com/office/officeart/2016/7/layout/VerticalDownArrowProcess"/>
    <dgm:cxn modelId="{4B94842D-FDCA-E147-9E13-2B40CC6D4613}" type="presParOf" srcId="{F83AD4E7-854D-C34A-ABAD-599EE99AF392}" destId="{5D69AA46-9A1A-2C4E-84D1-5D94A5E9A44E}"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4968F5-626E-434B-99EC-E6C8923B9210}" type="doc">
      <dgm:prSet loTypeId="urn:microsoft.com/office/officeart/2016/7/layout/LinearArrowProcessNumbered" loCatId="process" qsTypeId="urn:microsoft.com/office/officeart/2005/8/quickstyle/simple1" qsCatId="simple" csTypeId="urn:microsoft.com/office/officeart/2005/8/colors/accent0_3" csCatId="mainScheme" phldr="1"/>
      <dgm:spPr/>
      <dgm:t>
        <a:bodyPr/>
        <a:lstStyle/>
        <a:p>
          <a:endParaRPr lang="en-US"/>
        </a:p>
      </dgm:t>
    </dgm:pt>
    <dgm:pt modelId="{66816433-7A38-4475-9F01-C0588C806542}">
      <dgm:prSet phldrT="[Text]"/>
      <dgm:spPr/>
      <dgm:t>
        <a:bodyPr/>
        <a:lstStyle/>
        <a:p>
          <a:r>
            <a:rPr lang="en-US" dirty="0"/>
            <a:t>Identify roles and actors</a:t>
          </a:r>
        </a:p>
      </dgm:t>
    </dgm:pt>
    <dgm:pt modelId="{8DD854B6-929C-4CDD-9001-09EA25F5C60F}" type="parTrans" cxnId="{B48D67EE-202F-4B27-90E2-751561756939}">
      <dgm:prSet/>
      <dgm:spPr/>
      <dgm:t>
        <a:bodyPr/>
        <a:lstStyle/>
        <a:p>
          <a:endParaRPr lang="en-US"/>
        </a:p>
      </dgm:t>
    </dgm:pt>
    <dgm:pt modelId="{6FC0DE23-3C45-4C41-9540-F299014518E5}" type="sibTrans" cxnId="{B48D67EE-202F-4B27-90E2-751561756939}">
      <dgm:prSet phldrT="1"/>
      <dgm:spPr/>
      <dgm:t>
        <a:bodyPr/>
        <a:lstStyle/>
        <a:p>
          <a:r>
            <a:rPr lang="en-US"/>
            <a:t>1</a:t>
          </a:r>
        </a:p>
      </dgm:t>
    </dgm:pt>
    <dgm:pt modelId="{7FD8858D-D39E-4747-A1B7-64E26CDEAEB0}">
      <dgm:prSet phldrT="[Text]"/>
      <dgm:spPr/>
      <dgm:t>
        <a:bodyPr/>
        <a:lstStyle/>
        <a:p>
          <a:r>
            <a:rPr lang="en-US" dirty="0"/>
            <a:t>Develop personas for roles</a:t>
          </a:r>
        </a:p>
      </dgm:t>
    </dgm:pt>
    <dgm:pt modelId="{F7A378A5-F089-4C52-98B4-CE040FCB87CE}" type="parTrans" cxnId="{C747959C-465E-4930-BA09-4180EC720629}">
      <dgm:prSet/>
      <dgm:spPr/>
      <dgm:t>
        <a:bodyPr/>
        <a:lstStyle/>
        <a:p>
          <a:endParaRPr lang="en-US"/>
        </a:p>
      </dgm:t>
    </dgm:pt>
    <dgm:pt modelId="{58D51647-9866-4DE0-86DD-154E6FCE5716}" type="sibTrans" cxnId="{C747959C-465E-4930-BA09-4180EC720629}">
      <dgm:prSet phldrT="2"/>
      <dgm:spPr/>
      <dgm:t>
        <a:bodyPr/>
        <a:lstStyle/>
        <a:p>
          <a:r>
            <a:rPr lang="en-US"/>
            <a:t>2</a:t>
          </a:r>
        </a:p>
      </dgm:t>
    </dgm:pt>
    <dgm:pt modelId="{16F16535-78DC-4801-A583-E51DD42A6C17}">
      <dgm:prSet phldrT="[Text]"/>
      <dgm:spPr/>
      <dgm:t>
        <a:bodyPr/>
        <a:lstStyle/>
        <a:p>
          <a:r>
            <a:rPr lang="en-US" dirty="0"/>
            <a:t>Identify user stories for each persona</a:t>
          </a:r>
        </a:p>
      </dgm:t>
    </dgm:pt>
    <dgm:pt modelId="{C1C1E769-1E61-455E-BD9F-44972BCB1AF9}" type="parTrans" cxnId="{3A2E887D-2C65-4B3A-B102-7EE05F335626}">
      <dgm:prSet/>
      <dgm:spPr/>
      <dgm:t>
        <a:bodyPr/>
        <a:lstStyle/>
        <a:p>
          <a:endParaRPr lang="en-US"/>
        </a:p>
      </dgm:t>
    </dgm:pt>
    <dgm:pt modelId="{7F9E95BD-907A-4261-8C6E-6CD4A0CFC8DC}" type="sibTrans" cxnId="{3A2E887D-2C65-4B3A-B102-7EE05F335626}">
      <dgm:prSet phldrT="3"/>
      <dgm:spPr/>
      <dgm:t>
        <a:bodyPr/>
        <a:lstStyle/>
        <a:p>
          <a:r>
            <a:rPr lang="en-US"/>
            <a:t>3</a:t>
          </a:r>
        </a:p>
      </dgm:t>
    </dgm:pt>
    <dgm:pt modelId="{3FF9A99C-F87B-4370-8188-867B57F57B8D}">
      <dgm:prSet phldrT="[Text]"/>
      <dgm:spPr/>
      <dgm:t>
        <a:bodyPr/>
        <a:lstStyle/>
        <a:p>
          <a:r>
            <a:rPr lang="en-US" dirty="0"/>
            <a:t>Write INVESTed stories with acceptance criteria</a:t>
          </a:r>
        </a:p>
      </dgm:t>
    </dgm:pt>
    <dgm:pt modelId="{B7624170-C03C-4F22-971F-F50A02738035}" type="parTrans" cxnId="{A7A08FB1-455B-4533-AEEE-CF2BDFF297FB}">
      <dgm:prSet/>
      <dgm:spPr/>
      <dgm:t>
        <a:bodyPr/>
        <a:lstStyle/>
        <a:p>
          <a:endParaRPr lang="en-US"/>
        </a:p>
      </dgm:t>
    </dgm:pt>
    <dgm:pt modelId="{D4AB9E9E-B498-4726-9CF6-57B4853E0ABA}" type="sibTrans" cxnId="{A7A08FB1-455B-4533-AEEE-CF2BDFF297FB}">
      <dgm:prSet phldrT="4"/>
      <dgm:spPr/>
      <dgm:t>
        <a:bodyPr/>
        <a:lstStyle/>
        <a:p>
          <a:r>
            <a:rPr lang="en-US"/>
            <a:t>4</a:t>
          </a:r>
        </a:p>
      </dgm:t>
    </dgm:pt>
    <dgm:pt modelId="{BE874ED0-811A-4515-8735-E011CA2F0923}">
      <dgm:prSet phldrT="[Text]"/>
      <dgm:spPr/>
      <dgm:t>
        <a:bodyPr/>
        <a:lstStyle/>
        <a:p>
          <a:r>
            <a:rPr lang="en-US" dirty="0"/>
            <a:t>Identify and decompose epics</a:t>
          </a:r>
        </a:p>
      </dgm:t>
    </dgm:pt>
    <dgm:pt modelId="{FCE5D871-365F-4C4A-A6FA-F42AE7E7C3FF}" type="parTrans" cxnId="{7C976266-52C5-4F5D-9D83-FD64C78E1728}">
      <dgm:prSet/>
      <dgm:spPr/>
      <dgm:t>
        <a:bodyPr/>
        <a:lstStyle/>
        <a:p>
          <a:endParaRPr lang="en-US"/>
        </a:p>
      </dgm:t>
    </dgm:pt>
    <dgm:pt modelId="{9C20C306-AB36-4654-B432-2494AD16B9F8}" type="sibTrans" cxnId="{7C976266-52C5-4F5D-9D83-FD64C78E1728}">
      <dgm:prSet phldrT="5"/>
      <dgm:spPr/>
      <dgm:t>
        <a:bodyPr/>
        <a:lstStyle/>
        <a:p>
          <a:r>
            <a:rPr lang="en-US"/>
            <a:t>5</a:t>
          </a:r>
        </a:p>
      </dgm:t>
    </dgm:pt>
    <dgm:pt modelId="{1C67F701-B685-4AED-B4A2-0170CB1107EC}">
      <dgm:prSet phldrT="[Text]"/>
      <dgm:spPr/>
      <dgm:t>
        <a:bodyPr/>
        <a:lstStyle/>
        <a:p>
          <a:r>
            <a:rPr lang="en-US" dirty="0"/>
            <a:t>Organize stories into themes</a:t>
          </a:r>
        </a:p>
      </dgm:t>
    </dgm:pt>
    <dgm:pt modelId="{43B9FCBF-2211-4F61-B5DF-42806766A47B}" type="parTrans" cxnId="{38724E1C-6F95-4EAB-8844-0F61FE755B36}">
      <dgm:prSet/>
      <dgm:spPr/>
      <dgm:t>
        <a:bodyPr/>
        <a:lstStyle/>
        <a:p>
          <a:endParaRPr lang="en-US"/>
        </a:p>
      </dgm:t>
    </dgm:pt>
    <dgm:pt modelId="{2FE5958E-5225-4317-92B2-C3B782C02EED}" type="sibTrans" cxnId="{38724E1C-6F95-4EAB-8844-0F61FE755B36}">
      <dgm:prSet phldrT="7"/>
      <dgm:spPr/>
      <dgm:t>
        <a:bodyPr/>
        <a:lstStyle/>
        <a:p>
          <a:r>
            <a:rPr lang="en-US"/>
            <a:t>7</a:t>
          </a:r>
        </a:p>
      </dgm:t>
    </dgm:pt>
    <dgm:pt modelId="{DF48967D-10CB-415A-A768-F5BA7451ECAD}">
      <dgm:prSet phldrT="[Text]"/>
      <dgm:spPr/>
      <dgm:t>
        <a:bodyPr/>
        <a:lstStyle/>
        <a:p>
          <a:r>
            <a:rPr lang="en-US" dirty="0"/>
            <a:t>Assign story points to size stories</a:t>
          </a:r>
        </a:p>
      </dgm:t>
    </dgm:pt>
    <dgm:pt modelId="{A1C1A788-890E-4D0C-B89D-DAE46D6A7535}" type="parTrans" cxnId="{178E71B5-AAD4-4218-AB80-46A0D1B817E5}">
      <dgm:prSet/>
      <dgm:spPr/>
      <dgm:t>
        <a:bodyPr/>
        <a:lstStyle/>
        <a:p>
          <a:endParaRPr lang="en-US"/>
        </a:p>
      </dgm:t>
    </dgm:pt>
    <dgm:pt modelId="{59FF2913-6095-4CAF-92E9-37E2DDE6EAA2}" type="sibTrans" cxnId="{178E71B5-AAD4-4218-AB80-46A0D1B817E5}">
      <dgm:prSet phldrT="6"/>
      <dgm:spPr/>
      <dgm:t>
        <a:bodyPr/>
        <a:lstStyle/>
        <a:p>
          <a:r>
            <a:rPr lang="en-US"/>
            <a:t>6</a:t>
          </a:r>
        </a:p>
      </dgm:t>
    </dgm:pt>
    <dgm:pt modelId="{0AD79DC0-1825-7E43-9C14-D697B87BE539}" type="pres">
      <dgm:prSet presAssocID="{294968F5-626E-434B-99EC-E6C8923B9210}" presName="linearFlow" presStyleCnt="0">
        <dgm:presLayoutVars>
          <dgm:dir/>
          <dgm:animLvl val="lvl"/>
          <dgm:resizeHandles val="exact"/>
        </dgm:presLayoutVars>
      </dgm:prSet>
      <dgm:spPr/>
    </dgm:pt>
    <dgm:pt modelId="{06043414-A864-084D-8E9C-9EB59C102D14}" type="pres">
      <dgm:prSet presAssocID="{66816433-7A38-4475-9F01-C0588C806542}" presName="compositeNode" presStyleCnt="0"/>
      <dgm:spPr/>
    </dgm:pt>
    <dgm:pt modelId="{CF34EECD-8CA5-0D45-9F9D-389E0DC502AF}" type="pres">
      <dgm:prSet presAssocID="{66816433-7A38-4475-9F01-C0588C806542}" presName="parTx" presStyleLbl="node1" presStyleIdx="0" presStyleCnt="0">
        <dgm:presLayoutVars>
          <dgm:chMax val="0"/>
          <dgm:chPref val="0"/>
          <dgm:bulletEnabled val="1"/>
        </dgm:presLayoutVars>
      </dgm:prSet>
      <dgm:spPr/>
    </dgm:pt>
    <dgm:pt modelId="{2FD56CB3-EBEA-714E-AD3F-D8B4DF0B0C51}" type="pres">
      <dgm:prSet presAssocID="{66816433-7A38-4475-9F01-C0588C806542}" presName="parSh" presStyleCnt="0"/>
      <dgm:spPr/>
    </dgm:pt>
    <dgm:pt modelId="{F935C7FB-098F-784B-BDF7-A1739D68BE22}" type="pres">
      <dgm:prSet presAssocID="{66816433-7A38-4475-9F01-C0588C806542}" presName="lineNode" presStyleLbl="alignAccFollowNode1" presStyleIdx="0" presStyleCnt="21"/>
      <dgm:spPr/>
    </dgm:pt>
    <dgm:pt modelId="{D7D212F7-4432-F443-A6B8-24CF5494E23D}" type="pres">
      <dgm:prSet presAssocID="{66816433-7A38-4475-9F01-C0588C806542}" presName="lineArrowNode" presStyleLbl="alignAccFollowNode1" presStyleIdx="1" presStyleCnt="21"/>
      <dgm:spPr/>
    </dgm:pt>
    <dgm:pt modelId="{593A1FA8-D282-684C-9A7D-77AFD18DB99B}" type="pres">
      <dgm:prSet presAssocID="{6FC0DE23-3C45-4C41-9540-F299014518E5}" presName="sibTransNodeCircle" presStyleLbl="alignNode1" presStyleIdx="0" presStyleCnt="7">
        <dgm:presLayoutVars>
          <dgm:chMax val="0"/>
          <dgm:bulletEnabled/>
        </dgm:presLayoutVars>
      </dgm:prSet>
      <dgm:spPr/>
    </dgm:pt>
    <dgm:pt modelId="{36D4F3D2-E0F3-E442-BB91-B3FC43CFA9F7}" type="pres">
      <dgm:prSet presAssocID="{6FC0DE23-3C45-4C41-9540-F299014518E5}" presName="spacerBetweenCircleAndCallout" presStyleCnt="0">
        <dgm:presLayoutVars/>
      </dgm:prSet>
      <dgm:spPr/>
    </dgm:pt>
    <dgm:pt modelId="{EB7260F3-64CA-4E42-959D-608E63157015}" type="pres">
      <dgm:prSet presAssocID="{66816433-7A38-4475-9F01-C0588C806542}" presName="nodeText" presStyleLbl="alignAccFollowNode1" presStyleIdx="2" presStyleCnt="21">
        <dgm:presLayoutVars>
          <dgm:bulletEnabled val="1"/>
        </dgm:presLayoutVars>
      </dgm:prSet>
      <dgm:spPr/>
    </dgm:pt>
    <dgm:pt modelId="{0FFDF7F1-6319-8E4C-A50C-5207026147E6}" type="pres">
      <dgm:prSet presAssocID="{6FC0DE23-3C45-4C41-9540-F299014518E5}" presName="sibTransComposite" presStyleCnt="0"/>
      <dgm:spPr/>
    </dgm:pt>
    <dgm:pt modelId="{0B237514-E7D4-6847-9424-30F8D284A08E}" type="pres">
      <dgm:prSet presAssocID="{7FD8858D-D39E-4747-A1B7-64E26CDEAEB0}" presName="compositeNode" presStyleCnt="0"/>
      <dgm:spPr/>
    </dgm:pt>
    <dgm:pt modelId="{17DBEEFC-EC98-B741-A496-B737959249B1}" type="pres">
      <dgm:prSet presAssocID="{7FD8858D-D39E-4747-A1B7-64E26CDEAEB0}" presName="parTx" presStyleLbl="node1" presStyleIdx="0" presStyleCnt="0">
        <dgm:presLayoutVars>
          <dgm:chMax val="0"/>
          <dgm:chPref val="0"/>
          <dgm:bulletEnabled val="1"/>
        </dgm:presLayoutVars>
      </dgm:prSet>
      <dgm:spPr/>
    </dgm:pt>
    <dgm:pt modelId="{6B6C0D84-9D10-CC4D-BE4E-3652945C8FD6}" type="pres">
      <dgm:prSet presAssocID="{7FD8858D-D39E-4747-A1B7-64E26CDEAEB0}" presName="parSh" presStyleCnt="0"/>
      <dgm:spPr/>
    </dgm:pt>
    <dgm:pt modelId="{DEF5C9AC-A4A4-0F48-9C2D-5EF58DD1E72F}" type="pres">
      <dgm:prSet presAssocID="{7FD8858D-D39E-4747-A1B7-64E26CDEAEB0}" presName="lineNode" presStyleLbl="alignAccFollowNode1" presStyleIdx="3" presStyleCnt="21"/>
      <dgm:spPr/>
    </dgm:pt>
    <dgm:pt modelId="{92ABE0EB-BADB-1649-8189-AE9E1CC8882A}" type="pres">
      <dgm:prSet presAssocID="{7FD8858D-D39E-4747-A1B7-64E26CDEAEB0}" presName="lineArrowNode" presStyleLbl="alignAccFollowNode1" presStyleIdx="4" presStyleCnt="21"/>
      <dgm:spPr/>
    </dgm:pt>
    <dgm:pt modelId="{D5CE9103-ECF5-574B-BDB4-439B353426B8}" type="pres">
      <dgm:prSet presAssocID="{58D51647-9866-4DE0-86DD-154E6FCE5716}" presName="sibTransNodeCircle" presStyleLbl="alignNode1" presStyleIdx="1" presStyleCnt="7">
        <dgm:presLayoutVars>
          <dgm:chMax val="0"/>
          <dgm:bulletEnabled/>
        </dgm:presLayoutVars>
      </dgm:prSet>
      <dgm:spPr/>
    </dgm:pt>
    <dgm:pt modelId="{029D8834-772D-E440-9CAD-08624DBBA565}" type="pres">
      <dgm:prSet presAssocID="{58D51647-9866-4DE0-86DD-154E6FCE5716}" presName="spacerBetweenCircleAndCallout" presStyleCnt="0">
        <dgm:presLayoutVars/>
      </dgm:prSet>
      <dgm:spPr/>
    </dgm:pt>
    <dgm:pt modelId="{8BF2A5D9-983D-BC4E-9F33-8B4449CEBE84}" type="pres">
      <dgm:prSet presAssocID="{7FD8858D-D39E-4747-A1B7-64E26CDEAEB0}" presName="nodeText" presStyleLbl="alignAccFollowNode1" presStyleIdx="5" presStyleCnt="21">
        <dgm:presLayoutVars>
          <dgm:bulletEnabled val="1"/>
        </dgm:presLayoutVars>
      </dgm:prSet>
      <dgm:spPr/>
    </dgm:pt>
    <dgm:pt modelId="{83A33C28-0CA4-0547-BFA7-AC45D38D04BF}" type="pres">
      <dgm:prSet presAssocID="{58D51647-9866-4DE0-86DD-154E6FCE5716}" presName="sibTransComposite" presStyleCnt="0"/>
      <dgm:spPr/>
    </dgm:pt>
    <dgm:pt modelId="{49AFD2CB-F0D1-6444-8C8D-84F6F5352CB6}" type="pres">
      <dgm:prSet presAssocID="{16F16535-78DC-4801-A583-E51DD42A6C17}" presName="compositeNode" presStyleCnt="0"/>
      <dgm:spPr/>
    </dgm:pt>
    <dgm:pt modelId="{9FBEEA5F-C385-7E47-BEB2-13FF9EAF7108}" type="pres">
      <dgm:prSet presAssocID="{16F16535-78DC-4801-A583-E51DD42A6C17}" presName="parTx" presStyleLbl="node1" presStyleIdx="0" presStyleCnt="0">
        <dgm:presLayoutVars>
          <dgm:chMax val="0"/>
          <dgm:chPref val="0"/>
          <dgm:bulletEnabled val="1"/>
        </dgm:presLayoutVars>
      </dgm:prSet>
      <dgm:spPr/>
    </dgm:pt>
    <dgm:pt modelId="{03432EC0-593F-0B4E-AFDF-CD17DAE049F1}" type="pres">
      <dgm:prSet presAssocID="{16F16535-78DC-4801-A583-E51DD42A6C17}" presName="parSh" presStyleCnt="0"/>
      <dgm:spPr/>
    </dgm:pt>
    <dgm:pt modelId="{E2F40C22-9BC6-2345-ADC5-42A0EE42AFAE}" type="pres">
      <dgm:prSet presAssocID="{16F16535-78DC-4801-A583-E51DD42A6C17}" presName="lineNode" presStyleLbl="alignAccFollowNode1" presStyleIdx="6" presStyleCnt="21"/>
      <dgm:spPr/>
    </dgm:pt>
    <dgm:pt modelId="{141440B7-13B2-6C49-8493-9E4FACF9CE85}" type="pres">
      <dgm:prSet presAssocID="{16F16535-78DC-4801-A583-E51DD42A6C17}" presName="lineArrowNode" presStyleLbl="alignAccFollowNode1" presStyleIdx="7" presStyleCnt="21"/>
      <dgm:spPr/>
    </dgm:pt>
    <dgm:pt modelId="{9BED6E1B-304D-A544-9C03-5F71ACED5AE2}" type="pres">
      <dgm:prSet presAssocID="{7F9E95BD-907A-4261-8C6E-6CD4A0CFC8DC}" presName="sibTransNodeCircle" presStyleLbl="alignNode1" presStyleIdx="2" presStyleCnt="7">
        <dgm:presLayoutVars>
          <dgm:chMax val="0"/>
          <dgm:bulletEnabled/>
        </dgm:presLayoutVars>
      </dgm:prSet>
      <dgm:spPr/>
    </dgm:pt>
    <dgm:pt modelId="{8206720F-D23F-5643-AEF0-7C3274F5EF5A}" type="pres">
      <dgm:prSet presAssocID="{7F9E95BD-907A-4261-8C6E-6CD4A0CFC8DC}" presName="spacerBetweenCircleAndCallout" presStyleCnt="0">
        <dgm:presLayoutVars/>
      </dgm:prSet>
      <dgm:spPr/>
    </dgm:pt>
    <dgm:pt modelId="{A43ECD49-AD0B-174A-8D9F-B63F7A7CE32D}" type="pres">
      <dgm:prSet presAssocID="{16F16535-78DC-4801-A583-E51DD42A6C17}" presName="nodeText" presStyleLbl="alignAccFollowNode1" presStyleIdx="8" presStyleCnt="21">
        <dgm:presLayoutVars>
          <dgm:bulletEnabled val="1"/>
        </dgm:presLayoutVars>
      </dgm:prSet>
      <dgm:spPr/>
    </dgm:pt>
    <dgm:pt modelId="{1FE4E9E3-4E68-CC45-830A-9D9456A3F533}" type="pres">
      <dgm:prSet presAssocID="{7F9E95BD-907A-4261-8C6E-6CD4A0CFC8DC}" presName="sibTransComposite" presStyleCnt="0"/>
      <dgm:spPr/>
    </dgm:pt>
    <dgm:pt modelId="{2A584926-B1AF-CE47-BBDB-8150443FA68A}" type="pres">
      <dgm:prSet presAssocID="{3FF9A99C-F87B-4370-8188-867B57F57B8D}" presName="compositeNode" presStyleCnt="0"/>
      <dgm:spPr/>
    </dgm:pt>
    <dgm:pt modelId="{AE93A47C-B107-4F4C-A1B1-84D6228D4605}" type="pres">
      <dgm:prSet presAssocID="{3FF9A99C-F87B-4370-8188-867B57F57B8D}" presName="parTx" presStyleLbl="node1" presStyleIdx="0" presStyleCnt="0">
        <dgm:presLayoutVars>
          <dgm:chMax val="0"/>
          <dgm:chPref val="0"/>
          <dgm:bulletEnabled val="1"/>
        </dgm:presLayoutVars>
      </dgm:prSet>
      <dgm:spPr/>
    </dgm:pt>
    <dgm:pt modelId="{68FAF1D0-4A21-CB49-808C-EC2D0F67AD57}" type="pres">
      <dgm:prSet presAssocID="{3FF9A99C-F87B-4370-8188-867B57F57B8D}" presName="parSh" presStyleCnt="0"/>
      <dgm:spPr/>
    </dgm:pt>
    <dgm:pt modelId="{7F81A898-5873-2A40-A7CE-2CB1F221D54F}" type="pres">
      <dgm:prSet presAssocID="{3FF9A99C-F87B-4370-8188-867B57F57B8D}" presName="lineNode" presStyleLbl="alignAccFollowNode1" presStyleIdx="9" presStyleCnt="21"/>
      <dgm:spPr/>
    </dgm:pt>
    <dgm:pt modelId="{A23A2872-D844-BF48-AA1B-93E2B4C3F313}" type="pres">
      <dgm:prSet presAssocID="{3FF9A99C-F87B-4370-8188-867B57F57B8D}" presName="lineArrowNode" presStyleLbl="alignAccFollowNode1" presStyleIdx="10" presStyleCnt="21"/>
      <dgm:spPr/>
    </dgm:pt>
    <dgm:pt modelId="{62CCC9FA-4703-934A-83D6-98DA62B4A883}" type="pres">
      <dgm:prSet presAssocID="{D4AB9E9E-B498-4726-9CF6-57B4853E0ABA}" presName="sibTransNodeCircle" presStyleLbl="alignNode1" presStyleIdx="3" presStyleCnt="7">
        <dgm:presLayoutVars>
          <dgm:chMax val="0"/>
          <dgm:bulletEnabled/>
        </dgm:presLayoutVars>
      </dgm:prSet>
      <dgm:spPr/>
    </dgm:pt>
    <dgm:pt modelId="{E2F9BDA1-16A1-3047-B01F-A12290A0A054}" type="pres">
      <dgm:prSet presAssocID="{D4AB9E9E-B498-4726-9CF6-57B4853E0ABA}" presName="spacerBetweenCircleAndCallout" presStyleCnt="0">
        <dgm:presLayoutVars/>
      </dgm:prSet>
      <dgm:spPr/>
    </dgm:pt>
    <dgm:pt modelId="{DB5A8FD1-DD1A-5E43-91C5-F3D1BB1786A1}" type="pres">
      <dgm:prSet presAssocID="{3FF9A99C-F87B-4370-8188-867B57F57B8D}" presName="nodeText" presStyleLbl="alignAccFollowNode1" presStyleIdx="11" presStyleCnt="21">
        <dgm:presLayoutVars>
          <dgm:bulletEnabled val="1"/>
        </dgm:presLayoutVars>
      </dgm:prSet>
      <dgm:spPr/>
    </dgm:pt>
    <dgm:pt modelId="{E4F93665-F127-044A-B623-A1D21F69F50A}" type="pres">
      <dgm:prSet presAssocID="{D4AB9E9E-B498-4726-9CF6-57B4853E0ABA}" presName="sibTransComposite" presStyleCnt="0"/>
      <dgm:spPr/>
    </dgm:pt>
    <dgm:pt modelId="{2BECD416-A8C7-2241-99AF-21BF636C4CEF}" type="pres">
      <dgm:prSet presAssocID="{BE874ED0-811A-4515-8735-E011CA2F0923}" presName="compositeNode" presStyleCnt="0"/>
      <dgm:spPr/>
    </dgm:pt>
    <dgm:pt modelId="{E7FBF9F0-E3AD-0A43-802E-3BA6A7584D5F}" type="pres">
      <dgm:prSet presAssocID="{BE874ED0-811A-4515-8735-E011CA2F0923}" presName="parTx" presStyleLbl="node1" presStyleIdx="0" presStyleCnt="0">
        <dgm:presLayoutVars>
          <dgm:chMax val="0"/>
          <dgm:chPref val="0"/>
          <dgm:bulletEnabled val="1"/>
        </dgm:presLayoutVars>
      </dgm:prSet>
      <dgm:spPr/>
    </dgm:pt>
    <dgm:pt modelId="{A21E84B1-E4AA-2942-9817-3CD6EF43C6D7}" type="pres">
      <dgm:prSet presAssocID="{BE874ED0-811A-4515-8735-E011CA2F0923}" presName="parSh" presStyleCnt="0"/>
      <dgm:spPr/>
    </dgm:pt>
    <dgm:pt modelId="{D0939C82-77A6-F14E-8D15-9083901BF522}" type="pres">
      <dgm:prSet presAssocID="{BE874ED0-811A-4515-8735-E011CA2F0923}" presName="lineNode" presStyleLbl="alignAccFollowNode1" presStyleIdx="12" presStyleCnt="21"/>
      <dgm:spPr/>
    </dgm:pt>
    <dgm:pt modelId="{6D135BF0-E91B-6B46-A17B-D01BBDB0494C}" type="pres">
      <dgm:prSet presAssocID="{BE874ED0-811A-4515-8735-E011CA2F0923}" presName="lineArrowNode" presStyleLbl="alignAccFollowNode1" presStyleIdx="13" presStyleCnt="21"/>
      <dgm:spPr/>
    </dgm:pt>
    <dgm:pt modelId="{CBFC9564-3DC7-EF4C-A98B-61C5170F4159}" type="pres">
      <dgm:prSet presAssocID="{9C20C306-AB36-4654-B432-2494AD16B9F8}" presName="sibTransNodeCircle" presStyleLbl="alignNode1" presStyleIdx="4" presStyleCnt="7">
        <dgm:presLayoutVars>
          <dgm:chMax val="0"/>
          <dgm:bulletEnabled/>
        </dgm:presLayoutVars>
      </dgm:prSet>
      <dgm:spPr/>
    </dgm:pt>
    <dgm:pt modelId="{DB99D6DF-ECF5-5949-BD44-BDEA5D146CCD}" type="pres">
      <dgm:prSet presAssocID="{9C20C306-AB36-4654-B432-2494AD16B9F8}" presName="spacerBetweenCircleAndCallout" presStyleCnt="0">
        <dgm:presLayoutVars/>
      </dgm:prSet>
      <dgm:spPr/>
    </dgm:pt>
    <dgm:pt modelId="{456E25C7-0ECD-144A-B697-7E9F0674B6D9}" type="pres">
      <dgm:prSet presAssocID="{BE874ED0-811A-4515-8735-E011CA2F0923}" presName="nodeText" presStyleLbl="alignAccFollowNode1" presStyleIdx="14" presStyleCnt="21">
        <dgm:presLayoutVars>
          <dgm:bulletEnabled val="1"/>
        </dgm:presLayoutVars>
      </dgm:prSet>
      <dgm:spPr/>
    </dgm:pt>
    <dgm:pt modelId="{1B360356-39FA-DC4D-98CB-C1A205E9F116}" type="pres">
      <dgm:prSet presAssocID="{9C20C306-AB36-4654-B432-2494AD16B9F8}" presName="sibTransComposite" presStyleCnt="0"/>
      <dgm:spPr/>
    </dgm:pt>
    <dgm:pt modelId="{509A5441-0A2E-AC44-9921-DB95849906D0}" type="pres">
      <dgm:prSet presAssocID="{DF48967D-10CB-415A-A768-F5BA7451ECAD}" presName="compositeNode" presStyleCnt="0"/>
      <dgm:spPr/>
    </dgm:pt>
    <dgm:pt modelId="{362D5B10-5CFD-0F44-8D7E-70C7C21BB250}" type="pres">
      <dgm:prSet presAssocID="{DF48967D-10CB-415A-A768-F5BA7451ECAD}" presName="parTx" presStyleLbl="node1" presStyleIdx="0" presStyleCnt="0">
        <dgm:presLayoutVars>
          <dgm:chMax val="0"/>
          <dgm:chPref val="0"/>
          <dgm:bulletEnabled val="1"/>
        </dgm:presLayoutVars>
      </dgm:prSet>
      <dgm:spPr/>
    </dgm:pt>
    <dgm:pt modelId="{8C7DC93E-4CFD-E54C-8294-89837B02207C}" type="pres">
      <dgm:prSet presAssocID="{DF48967D-10CB-415A-A768-F5BA7451ECAD}" presName="parSh" presStyleCnt="0"/>
      <dgm:spPr/>
    </dgm:pt>
    <dgm:pt modelId="{2B1C871A-8F35-B741-A96B-571A343A6303}" type="pres">
      <dgm:prSet presAssocID="{DF48967D-10CB-415A-A768-F5BA7451ECAD}" presName="lineNode" presStyleLbl="alignAccFollowNode1" presStyleIdx="15" presStyleCnt="21"/>
      <dgm:spPr/>
    </dgm:pt>
    <dgm:pt modelId="{1CBBD41D-DC2B-B444-A898-904939C63C6D}" type="pres">
      <dgm:prSet presAssocID="{DF48967D-10CB-415A-A768-F5BA7451ECAD}" presName="lineArrowNode" presStyleLbl="alignAccFollowNode1" presStyleIdx="16" presStyleCnt="21"/>
      <dgm:spPr/>
    </dgm:pt>
    <dgm:pt modelId="{E92761FE-59C9-9A4A-9260-CF850BCC4C9F}" type="pres">
      <dgm:prSet presAssocID="{59FF2913-6095-4CAF-92E9-37E2DDE6EAA2}" presName="sibTransNodeCircle" presStyleLbl="alignNode1" presStyleIdx="5" presStyleCnt="7">
        <dgm:presLayoutVars>
          <dgm:chMax val="0"/>
          <dgm:bulletEnabled/>
        </dgm:presLayoutVars>
      </dgm:prSet>
      <dgm:spPr/>
    </dgm:pt>
    <dgm:pt modelId="{2E5B5A67-0F5B-1E4F-9021-414EA01B29A3}" type="pres">
      <dgm:prSet presAssocID="{59FF2913-6095-4CAF-92E9-37E2DDE6EAA2}" presName="spacerBetweenCircleAndCallout" presStyleCnt="0">
        <dgm:presLayoutVars/>
      </dgm:prSet>
      <dgm:spPr/>
    </dgm:pt>
    <dgm:pt modelId="{C782728F-6C19-B545-937D-5BAE9BBF32F3}" type="pres">
      <dgm:prSet presAssocID="{DF48967D-10CB-415A-A768-F5BA7451ECAD}" presName="nodeText" presStyleLbl="alignAccFollowNode1" presStyleIdx="17" presStyleCnt="21">
        <dgm:presLayoutVars>
          <dgm:bulletEnabled val="1"/>
        </dgm:presLayoutVars>
      </dgm:prSet>
      <dgm:spPr/>
    </dgm:pt>
    <dgm:pt modelId="{718EF1C2-201F-1B4C-BA29-8E1011197E11}" type="pres">
      <dgm:prSet presAssocID="{59FF2913-6095-4CAF-92E9-37E2DDE6EAA2}" presName="sibTransComposite" presStyleCnt="0"/>
      <dgm:spPr/>
    </dgm:pt>
    <dgm:pt modelId="{73FF2AE5-A098-C844-8000-49F3FB8F6809}" type="pres">
      <dgm:prSet presAssocID="{1C67F701-B685-4AED-B4A2-0170CB1107EC}" presName="compositeNode" presStyleCnt="0"/>
      <dgm:spPr/>
    </dgm:pt>
    <dgm:pt modelId="{8E58B0BE-E0AB-B446-8913-E91E71B618CA}" type="pres">
      <dgm:prSet presAssocID="{1C67F701-B685-4AED-B4A2-0170CB1107EC}" presName="parTx" presStyleLbl="node1" presStyleIdx="0" presStyleCnt="0">
        <dgm:presLayoutVars>
          <dgm:chMax val="0"/>
          <dgm:chPref val="0"/>
          <dgm:bulletEnabled val="1"/>
        </dgm:presLayoutVars>
      </dgm:prSet>
      <dgm:spPr/>
    </dgm:pt>
    <dgm:pt modelId="{B81B4350-4617-724F-B489-4025E39070B6}" type="pres">
      <dgm:prSet presAssocID="{1C67F701-B685-4AED-B4A2-0170CB1107EC}" presName="parSh" presStyleCnt="0"/>
      <dgm:spPr/>
    </dgm:pt>
    <dgm:pt modelId="{92F38518-ADA8-2440-8A56-AC348ACE9D6C}" type="pres">
      <dgm:prSet presAssocID="{1C67F701-B685-4AED-B4A2-0170CB1107EC}" presName="lineNode" presStyleLbl="alignAccFollowNode1" presStyleIdx="18" presStyleCnt="21"/>
      <dgm:spPr/>
    </dgm:pt>
    <dgm:pt modelId="{90CCCB52-E6AE-764F-8731-239FD22B51E5}" type="pres">
      <dgm:prSet presAssocID="{1C67F701-B685-4AED-B4A2-0170CB1107EC}" presName="lineArrowNode" presStyleLbl="alignAccFollowNode1" presStyleIdx="19" presStyleCnt="21"/>
      <dgm:spPr/>
    </dgm:pt>
    <dgm:pt modelId="{DD211D4D-9DB3-CD44-A58E-F018A52D165C}" type="pres">
      <dgm:prSet presAssocID="{2FE5958E-5225-4317-92B2-C3B782C02EED}" presName="sibTransNodeCircle" presStyleLbl="alignNode1" presStyleIdx="6" presStyleCnt="7">
        <dgm:presLayoutVars>
          <dgm:chMax val="0"/>
          <dgm:bulletEnabled/>
        </dgm:presLayoutVars>
      </dgm:prSet>
      <dgm:spPr/>
    </dgm:pt>
    <dgm:pt modelId="{EE489D47-7D44-8B4C-A0E7-7C477FC2F9ED}" type="pres">
      <dgm:prSet presAssocID="{2FE5958E-5225-4317-92B2-C3B782C02EED}" presName="spacerBetweenCircleAndCallout" presStyleCnt="0">
        <dgm:presLayoutVars/>
      </dgm:prSet>
      <dgm:spPr/>
    </dgm:pt>
    <dgm:pt modelId="{12DFDD75-1496-554E-A48D-2ADAD8091227}" type="pres">
      <dgm:prSet presAssocID="{1C67F701-B685-4AED-B4A2-0170CB1107EC}" presName="nodeText" presStyleLbl="alignAccFollowNode1" presStyleIdx="20" presStyleCnt="21">
        <dgm:presLayoutVars>
          <dgm:bulletEnabled val="1"/>
        </dgm:presLayoutVars>
      </dgm:prSet>
      <dgm:spPr/>
    </dgm:pt>
  </dgm:ptLst>
  <dgm:cxnLst>
    <dgm:cxn modelId="{9E52BE12-3C22-F145-AFD7-0BA842C31116}" type="presOf" srcId="{1C67F701-B685-4AED-B4A2-0170CB1107EC}" destId="{12DFDD75-1496-554E-A48D-2ADAD8091227}" srcOrd="0" destOrd="0" presId="urn:microsoft.com/office/officeart/2016/7/layout/LinearArrowProcessNumbered"/>
    <dgm:cxn modelId="{38724E1C-6F95-4EAB-8844-0F61FE755B36}" srcId="{294968F5-626E-434B-99EC-E6C8923B9210}" destId="{1C67F701-B685-4AED-B4A2-0170CB1107EC}" srcOrd="6" destOrd="0" parTransId="{43B9FCBF-2211-4F61-B5DF-42806766A47B}" sibTransId="{2FE5958E-5225-4317-92B2-C3B782C02EED}"/>
    <dgm:cxn modelId="{62BEC82B-6D1C-0A42-82FE-2433910139D4}" type="presOf" srcId="{D4AB9E9E-B498-4726-9CF6-57B4853E0ABA}" destId="{62CCC9FA-4703-934A-83D6-98DA62B4A883}" srcOrd="0" destOrd="0" presId="urn:microsoft.com/office/officeart/2016/7/layout/LinearArrowProcessNumbered"/>
    <dgm:cxn modelId="{4D8D5B2D-12EC-994E-B43F-C6C80FC519A5}" type="presOf" srcId="{66816433-7A38-4475-9F01-C0588C806542}" destId="{EB7260F3-64CA-4E42-959D-608E63157015}" srcOrd="0" destOrd="0" presId="urn:microsoft.com/office/officeart/2016/7/layout/LinearArrowProcessNumbered"/>
    <dgm:cxn modelId="{AECBC950-1F8D-A841-870B-4B69BA84EC91}" type="presOf" srcId="{7FD8858D-D39E-4747-A1B7-64E26CDEAEB0}" destId="{8BF2A5D9-983D-BC4E-9F33-8B4449CEBE84}" srcOrd="0" destOrd="0" presId="urn:microsoft.com/office/officeart/2016/7/layout/LinearArrowProcessNumbered"/>
    <dgm:cxn modelId="{4301AC5A-4CA3-2047-A82B-99BB2492CEE2}" type="presOf" srcId="{3FF9A99C-F87B-4370-8188-867B57F57B8D}" destId="{DB5A8FD1-DD1A-5E43-91C5-F3D1BB1786A1}" srcOrd="0" destOrd="0" presId="urn:microsoft.com/office/officeart/2016/7/layout/LinearArrowProcessNumbered"/>
    <dgm:cxn modelId="{7C976266-52C5-4F5D-9D83-FD64C78E1728}" srcId="{294968F5-626E-434B-99EC-E6C8923B9210}" destId="{BE874ED0-811A-4515-8735-E011CA2F0923}" srcOrd="4" destOrd="0" parTransId="{FCE5D871-365F-4C4A-A6FA-F42AE7E7C3FF}" sibTransId="{9C20C306-AB36-4654-B432-2494AD16B9F8}"/>
    <dgm:cxn modelId="{F10C6367-4D16-5F46-87BD-F8947EEE467D}" type="presOf" srcId="{6FC0DE23-3C45-4C41-9540-F299014518E5}" destId="{593A1FA8-D282-684C-9A7D-77AFD18DB99B}" srcOrd="0" destOrd="0" presId="urn:microsoft.com/office/officeart/2016/7/layout/LinearArrowProcessNumbered"/>
    <dgm:cxn modelId="{3A2E887D-2C65-4B3A-B102-7EE05F335626}" srcId="{294968F5-626E-434B-99EC-E6C8923B9210}" destId="{16F16535-78DC-4801-A583-E51DD42A6C17}" srcOrd="2" destOrd="0" parTransId="{C1C1E769-1E61-455E-BD9F-44972BCB1AF9}" sibTransId="{7F9E95BD-907A-4261-8C6E-6CD4A0CFC8DC}"/>
    <dgm:cxn modelId="{8095D984-BE0A-F24E-A9DC-887A74D935C9}" type="presOf" srcId="{16F16535-78DC-4801-A583-E51DD42A6C17}" destId="{A43ECD49-AD0B-174A-8D9F-B63F7A7CE32D}" srcOrd="0" destOrd="0" presId="urn:microsoft.com/office/officeart/2016/7/layout/LinearArrowProcessNumbered"/>
    <dgm:cxn modelId="{3E3AFA86-E432-F941-A99C-C4854C1C1685}" type="presOf" srcId="{9C20C306-AB36-4654-B432-2494AD16B9F8}" destId="{CBFC9564-3DC7-EF4C-A98B-61C5170F4159}" srcOrd="0" destOrd="0" presId="urn:microsoft.com/office/officeart/2016/7/layout/LinearArrowProcessNumbered"/>
    <dgm:cxn modelId="{FB2B5F93-FC1A-2E4B-A4ED-CC753E3F743A}" type="presOf" srcId="{2FE5958E-5225-4317-92B2-C3B782C02EED}" destId="{DD211D4D-9DB3-CD44-A58E-F018A52D165C}" srcOrd="0" destOrd="0" presId="urn:microsoft.com/office/officeart/2016/7/layout/LinearArrowProcessNumbered"/>
    <dgm:cxn modelId="{95FCAE93-FC6B-4B46-B98F-B95EF0E661A0}" type="presOf" srcId="{294968F5-626E-434B-99EC-E6C8923B9210}" destId="{0AD79DC0-1825-7E43-9C14-D697B87BE539}" srcOrd="0" destOrd="0" presId="urn:microsoft.com/office/officeart/2016/7/layout/LinearArrowProcessNumbered"/>
    <dgm:cxn modelId="{172FC394-BB63-2A49-91B8-30E01CA3C129}" type="presOf" srcId="{58D51647-9866-4DE0-86DD-154E6FCE5716}" destId="{D5CE9103-ECF5-574B-BDB4-439B353426B8}" srcOrd="0" destOrd="0" presId="urn:microsoft.com/office/officeart/2016/7/layout/LinearArrowProcessNumbered"/>
    <dgm:cxn modelId="{C747959C-465E-4930-BA09-4180EC720629}" srcId="{294968F5-626E-434B-99EC-E6C8923B9210}" destId="{7FD8858D-D39E-4747-A1B7-64E26CDEAEB0}" srcOrd="1" destOrd="0" parTransId="{F7A378A5-F089-4C52-98B4-CE040FCB87CE}" sibTransId="{58D51647-9866-4DE0-86DD-154E6FCE5716}"/>
    <dgm:cxn modelId="{A7A08FB1-455B-4533-AEEE-CF2BDFF297FB}" srcId="{294968F5-626E-434B-99EC-E6C8923B9210}" destId="{3FF9A99C-F87B-4370-8188-867B57F57B8D}" srcOrd="3" destOrd="0" parTransId="{B7624170-C03C-4F22-971F-F50A02738035}" sibTransId="{D4AB9E9E-B498-4726-9CF6-57B4853E0ABA}"/>
    <dgm:cxn modelId="{178E71B5-AAD4-4218-AB80-46A0D1B817E5}" srcId="{294968F5-626E-434B-99EC-E6C8923B9210}" destId="{DF48967D-10CB-415A-A768-F5BA7451ECAD}" srcOrd="5" destOrd="0" parTransId="{A1C1A788-890E-4D0C-B89D-DAE46D6A7535}" sibTransId="{59FF2913-6095-4CAF-92E9-37E2DDE6EAA2}"/>
    <dgm:cxn modelId="{9595A8C9-2AD8-D849-A09B-0B63EDF8D498}" type="presOf" srcId="{BE874ED0-811A-4515-8735-E011CA2F0923}" destId="{456E25C7-0ECD-144A-B697-7E9F0674B6D9}" srcOrd="0" destOrd="0" presId="urn:microsoft.com/office/officeart/2016/7/layout/LinearArrowProcessNumbered"/>
    <dgm:cxn modelId="{F633E9CF-7986-704A-8665-F633DE22A572}" type="presOf" srcId="{59FF2913-6095-4CAF-92E9-37E2DDE6EAA2}" destId="{E92761FE-59C9-9A4A-9260-CF850BCC4C9F}" srcOrd="0" destOrd="0" presId="urn:microsoft.com/office/officeart/2016/7/layout/LinearArrowProcessNumbered"/>
    <dgm:cxn modelId="{CF42E9D3-C3C4-5345-A7E8-E18C4BD820E1}" type="presOf" srcId="{7F9E95BD-907A-4261-8C6E-6CD4A0CFC8DC}" destId="{9BED6E1B-304D-A544-9C03-5F71ACED5AE2}" srcOrd="0" destOrd="0" presId="urn:microsoft.com/office/officeart/2016/7/layout/LinearArrowProcessNumbered"/>
    <dgm:cxn modelId="{FCDE35DD-DDB7-2344-960E-C215295F03F2}" type="presOf" srcId="{DF48967D-10CB-415A-A768-F5BA7451ECAD}" destId="{C782728F-6C19-B545-937D-5BAE9BBF32F3}" srcOrd="0" destOrd="0" presId="urn:microsoft.com/office/officeart/2016/7/layout/LinearArrowProcessNumbered"/>
    <dgm:cxn modelId="{B48D67EE-202F-4B27-90E2-751561756939}" srcId="{294968F5-626E-434B-99EC-E6C8923B9210}" destId="{66816433-7A38-4475-9F01-C0588C806542}" srcOrd="0" destOrd="0" parTransId="{8DD854B6-929C-4CDD-9001-09EA25F5C60F}" sibTransId="{6FC0DE23-3C45-4C41-9540-F299014518E5}"/>
    <dgm:cxn modelId="{FC8DFAEC-4E54-114C-AAF5-DC1D4A97AAF9}" type="presParOf" srcId="{0AD79DC0-1825-7E43-9C14-D697B87BE539}" destId="{06043414-A864-084D-8E9C-9EB59C102D14}" srcOrd="0" destOrd="0" presId="urn:microsoft.com/office/officeart/2016/7/layout/LinearArrowProcessNumbered"/>
    <dgm:cxn modelId="{C97140F2-B54D-B748-91AC-24A235B451CB}" type="presParOf" srcId="{06043414-A864-084D-8E9C-9EB59C102D14}" destId="{CF34EECD-8CA5-0D45-9F9D-389E0DC502AF}" srcOrd="0" destOrd="0" presId="urn:microsoft.com/office/officeart/2016/7/layout/LinearArrowProcessNumbered"/>
    <dgm:cxn modelId="{32338042-C97C-3F47-AF12-43D808E07341}" type="presParOf" srcId="{06043414-A864-084D-8E9C-9EB59C102D14}" destId="{2FD56CB3-EBEA-714E-AD3F-D8B4DF0B0C51}" srcOrd="1" destOrd="0" presId="urn:microsoft.com/office/officeart/2016/7/layout/LinearArrowProcessNumbered"/>
    <dgm:cxn modelId="{DA3E1BF5-2628-0B42-B23A-ED2D2F133895}" type="presParOf" srcId="{2FD56CB3-EBEA-714E-AD3F-D8B4DF0B0C51}" destId="{F935C7FB-098F-784B-BDF7-A1739D68BE22}" srcOrd="0" destOrd="0" presId="urn:microsoft.com/office/officeart/2016/7/layout/LinearArrowProcessNumbered"/>
    <dgm:cxn modelId="{A8055D93-A8C5-D14D-8042-CA77B42DE300}" type="presParOf" srcId="{2FD56CB3-EBEA-714E-AD3F-D8B4DF0B0C51}" destId="{D7D212F7-4432-F443-A6B8-24CF5494E23D}" srcOrd="1" destOrd="0" presId="urn:microsoft.com/office/officeart/2016/7/layout/LinearArrowProcessNumbered"/>
    <dgm:cxn modelId="{3529BD2B-5846-A340-8310-AFD087129543}" type="presParOf" srcId="{2FD56CB3-EBEA-714E-AD3F-D8B4DF0B0C51}" destId="{593A1FA8-D282-684C-9A7D-77AFD18DB99B}" srcOrd="2" destOrd="0" presId="urn:microsoft.com/office/officeart/2016/7/layout/LinearArrowProcessNumbered"/>
    <dgm:cxn modelId="{98EBEE1D-88DE-FA41-A5CB-8AD857D408F5}" type="presParOf" srcId="{2FD56CB3-EBEA-714E-AD3F-D8B4DF0B0C51}" destId="{36D4F3D2-E0F3-E442-BB91-B3FC43CFA9F7}" srcOrd="3" destOrd="0" presId="urn:microsoft.com/office/officeart/2016/7/layout/LinearArrowProcessNumbered"/>
    <dgm:cxn modelId="{F7FAACF9-DC5B-534D-A60C-E29FD3242897}" type="presParOf" srcId="{06043414-A864-084D-8E9C-9EB59C102D14}" destId="{EB7260F3-64CA-4E42-959D-608E63157015}" srcOrd="2" destOrd="0" presId="urn:microsoft.com/office/officeart/2016/7/layout/LinearArrowProcessNumbered"/>
    <dgm:cxn modelId="{2A4ED2D6-B97C-D34C-A9F9-3804068611D0}" type="presParOf" srcId="{0AD79DC0-1825-7E43-9C14-D697B87BE539}" destId="{0FFDF7F1-6319-8E4C-A50C-5207026147E6}" srcOrd="1" destOrd="0" presId="urn:microsoft.com/office/officeart/2016/7/layout/LinearArrowProcessNumbered"/>
    <dgm:cxn modelId="{822D4564-0C0B-904D-9F67-124DDD01AC24}" type="presParOf" srcId="{0AD79DC0-1825-7E43-9C14-D697B87BE539}" destId="{0B237514-E7D4-6847-9424-30F8D284A08E}" srcOrd="2" destOrd="0" presId="urn:microsoft.com/office/officeart/2016/7/layout/LinearArrowProcessNumbered"/>
    <dgm:cxn modelId="{9155C4F2-1578-7749-B4AA-5A0AF1F7DD0B}" type="presParOf" srcId="{0B237514-E7D4-6847-9424-30F8D284A08E}" destId="{17DBEEFC-EC98-B741-A496-B737959249B1}" srcOrd="0" destOrd="0" presId="urn:microsoft.com/office/officeart/2016/7/layout/LinearArrowProcessNumbered"/>
    <dgm:cxn modelId="{7B8F3240-DB4D-E947-A2AB-79C8B1873AC0}" type="presParOf" srcId="{0B237514-E7D4-6847-9424-30F8D284A08E}" destId="{6B6C0D84-9D10-CC4D-BE4E-3652945C8FD6}" srcOrd="1" destOrd="0" presId="urn:microsoft.com/office/officeart/2016/7/layout/LinearArrowProcessNumbered"/>
    <dgm:cxn modelId="{448DCD5C-61E1-7B43-BAAF-45AAE42985AE}" type="presParOf" srcId="{6B6C0D84-9D10-CC4D-BE4E-3652945C8FD6}" destId="{DEF5C9AC-A4A4-0F48-9C2D-5EF58DD1E72F}" srcOrd="0" destOrd="0" presId="urn:microsoft.com/office/officeart/2016/7/layout/LinearArrowProcessNumbered"/>
    <dgm:cxn modelId="{2ED951FF-60F8-B84C-A141-ABA308197F0F}" type="presParOf" srcId="{6B6C0D84-9D10-CC4D-BE4E-3652945C8FD6}" destId="{92ABE0EB-BADB-1649-8189-AE9E1CC8882A}" srcOrd="1" destOrd="0" presId="urn:microsoft.com/office/officeart/2016/7/layout/LinearArrowProcessNumbered"/>
    <dgm:cxn modelId="{0A3D4F2D-9AF8-FF42-9F4C-2BF6612B0502}" type="presParOf" srcId="{6B6C0D84-9D10-CC4D-BE4E-3652945C8FD6}" destId="{D5CE9103-ECF5-574B-BDB4-439B353426B8}" srcOrd="2" destOrd="0" presId="urn:microsoft.com/office/officeart/2016/7/layout/LinearArrowProcessNumbered"/>
    <dgm:cxn modelId="{78DFBEA3-6997-164B-AB6A-1A0B761A2ECB}" type="presParOf" srcId="{6B6C0D84-9D10-CC4D-BE4E-3652945C8FD6}" destId="{029D8834-772D-E440-9CAD-08624DBBA565}" srcOrd="3" destOrd="0" presId="urn:microsoft.com/office/officeart/2016/7/layout/LinearArrowProcessNumbered"/>
    <dgm:cxn modelId="{A910D967-C728-8C43-A210-F5032EA856BC}" type="presParOf" srcId="{0B237514-E7D4-6847-9424-30F8D284A08E}" destId="{8BF2A5D9-983D-BC4E-9F33-8B4449CEBE84}" srcOrd="2" destOrd="0" presId="urn:microsoft.com/office/officeart/2016/7/layout/LinearArrowProcessNumbered"/>
    <dgm:cxn modelId="{5AB092F9-8EA4-ED4E-9779-A5A674E03A9E}" type="presParOf" srcId="{0AD79DC0-1825-7E43-9C14-D697B87BE539}" destId="{83A33C28-0CA4-0547-BFA7-AC45D38D04BF}" srcOrd="3" destOrd="0" presId="urn:microsoft.com/office/officeart/2016/7/layout/LinearArrowProcessNumbered"/>
    <dgm:cxn modelId="{0B68FBF7-544E-334B-A057-FD7DDCD5A1B3}" type="presParOf" srcId="{0AD79DC0-1825-7E43-9C14-D697B87BE539}" destId="{49AFD2CB-F0D1-6444-8C8D-84F6F5352CB6}" srcOrd="4" destOrd="0" presId="urn:microsoft.com/office/officeart/2016/7/layout/LinearArrowProcessNumbered"/>
    <dgm:cxn modelId="{A895EC4F-5562-AE44-AA30-2B3737114C35}" type="presParOf" srcId="{49AFD2CB-F0D1-6444-8C8D-84F6F5352CB6}" destId="{9FBEEA5F-C385-7E47-BEB2-13FF9EAF7108}" srcOrd="0" destOrd="0" presId="urn:microsoft.com/office/officeart/2016/7/layout/LinearArrowProcessNumbered"/>
    <dgm:cxn modelId="{F4EF6C79-D4D2-394B-848F-5C027FF56AE9}" type="presParOf" srcId="{49AFD2CB-F0D1-6444-8C8D-84F6F5352CB6}" destId="{03432EC0-593F-0B4E-AFDF-CD17DAE049F1}" srcOrd="1" destOrd="0" presId="urn:microsoft.com/office/officeart/2016/7/layout/LinearArrowProcessNumbered"/>
    <dgm:cxn modelId="{8053DF91-A411-8949-BF3B-450A450BCDCB}" type="presParOf" srcId="{03432EC0-593F-0B4E-AFDF-CD17DAE049F1}" destId="{E2F40C22-9BC6-2345-ADC5-42A0EE42AFAE}" srcOrd="0" destOrd="0" presId="urn:microsoft.com/office/officeart/2016/7/layout/LinearArrowProcessNumbered"/>
    <dgm:cxn modelId="{3741AF44-BABD-6F48-87C7-C0AEABC2CF4C}" type="presParOf" srcId="{03432EC0-593F-0B4E-AFDF-CD17DAE049F1}" destId="{141440B7-13B2-6C49-8493-9E4FACF9CE85}" srcOrd="1" destOrd="0" presId="urn:microsoft.com/office/officeart/2016/7/layout/LinearArrowProcessNumbered"/>
    <dgm:cxn modelId="{FDD67072-B63A-0346-A309-CB2FE61373CE}" type="presParOf" srcId="{03432EC0-593F-0B4E-AFDF-CD17DAE049F1}" destId="{9BED6E1B-304D-A544-9C03-5F71ACED5AE2}" srcOrd="2" destOrd="0" presId="urn:microsoft.com/office/officeart/2016/7/layout/LinearArrowProcessNumbered"/>
    <dgm:cxn modelId="{E4C5C327-0C61-9447-BB3C-07523C30EDB9}" type="presParOf" srcId="{03432EC0-593F-0B4E-AFDF-CD17DAE049F1}" destId="{8206720F-D23F-5643-AEF0-7C3274F5EF5A}" srcOrd="3" destOrd="0" presId="urn:microsoft.com/office/officeart/2016/7/layout/LinearArrowProcessNumbered"/>
    <dgm:cxn modelId="{FD88EE8B-3496-3E4D-8286-A5EA3B1363D5}" type="presParOf" srcId="{49AFD2CB-F0D1-6444-8C8D-84F6F5352CB6}" destId="{A43ECD49-AD0B-174A-8D9F-B63F7A7CE32D}" srcOrd="2" destOrd="0" presId="urn:microsoft.com/office/officeart/2016/7/layout/LinearArrowProcessNumbered"/>
    <dgm:cxn modelId="{5D63BDCC-0C7E-0C48-89A1-9597BA4E99CF}" type="presParOf" srcId="{0AD79DC0-1825-7E43-9C14-D697B87BE539}" destId="{1FE4E9E3-4E68-CC45-830A-9D9456A3F533}" srcOrd="5" destOrd="0" presId="urn:microsoft.com/office/officeart/2016/7/layout/LinearArrowProcessNumbered"/>
    <dgm:cxn modelId="{398CF44A-16D6-6249-80D4-ECCE98FCD3ED}" type="presParOf" srcId="{0AD79DC0-1825-7E43-9C14-D697B87BE539}" destId="{2A584926-B1AF-CE47-BBDB-8150443FA68A}" srcOrd="6" destOrd="0" presId="urn:microsoft.com/office/officeart/2016/7/layout/LinearArrowProcessNumbered"/>
    <dgm:cxn modelId="{52F6F936-BA27-DF43-80E9-2437E4A5DB98}" type="presParOf" srcId="{2A584926-B1AF-CE47-BBDB-8150443FA68A}" destId="{AE93A47C-B107-4F4C-A1B1-84D6228D4605}" srcOrd="0" destOrd="0" presId="urn:microsoft.com/office/officeart/2016/7/layout/LinearArrowProcessNumbered"/>
    <dgm:cxn modelId="{2B063C60-F13E-1D42-94AA-ABD45451A48F}" type="presParOf" srcId="{2A584926-B1AF-CE47-BBDB-8150443FA68A}" destId="{68FAF1D0-4A21-CB49-808C-EC2D0F67AD57}" srcOrd="1" destOrd="0" presId="urn:microsoft.com/office/officeart/2016/7/layout/LinearArrowProcessNumbered"/>
    <dgm:cxn modelId="{6710ECC1-5022-FD41-AE77-D5202EDC98EA}" type="presParOf" srcId="{68FAF1D0-4A21-CB49-808C-EC2D0F67AD57}" destId="{7F81A898-5873-2A40-A7CE-2CB1F221D54F}" srcOrd="0" destOrd="0" presId="urn:microsoft.com/office/officeart/2016/7/layout/LinearArrowProcessNumbered"/>
    <dgm:cxn modelId="{201408BC-78C5-A34B-AA6C-25B38B64C45D}" type="presParOf" srcId="{68FAF1D0-4A21-CB49-808C-EC2D0F67AD57}" destId="{A23A2872-D844-BF48-AA1B-93E2B4C3F313}" srcOrd="1" destOrd="0" presId="urn:microsoft.com/office/officeart/2016/7/layout/LinearArrowProcessNumbered"/>
    <dgm:cxn modelId="{CF31C9EF-9FC9-1E4A-980E-32E328365675}" type="presParOf" srcId="{68FAF1D0-4A21-CB49-808C-EC2D0F67AD57}" destId="{62CCC9FA-4703-934A-83D6-98DA62B4A883}" srcOrd="2" destOrd="0" presId="urn:microsoft.com/office/officeart/2016/7/layout/LinearArrowProcessNumbered"/>
    <dgm:cxn modelId="{77099110-43D1-4446-A0C0-4DE12669552F}" type="presParOf" srcId="{68FAF1D0-4A21-CB49-808C-EC2D0F67AD57}" destId="{E2F9BDA1-16A1-3047-B01F-A12290A0A054}" srcOrd="3" destOrd="0" presId="urn:microsoft.com/office/officeart/2016/7/layout/LinearArrowProcessNumbered"/>
    <dgm:cxn modelId="{4ADD2C8F-2F7E-044F-AEFB-1A4EC3CA86A6}" type="presParOf" srcId="{2A584926-B1AF-CE47-BBDB-8150443FA68A}" destId="{DB5A8FD1-DD1A-5E43-91C5-F3D1BB1786A1}" srcOrd="2" destOrd="0" presId="urn:microsoft.com/office/officeart/2016/7/layout/LinearArrowProcessNumbered"/>
    <dgm:cxn modelId="{D99226F8-1107-2448-B1E0-194FE72B8FD3}" type="presParOf" srcId="{0AD79DC0-1825-7E43-9C14-D697B87BE539}" destId="{E4F93665-F127-044A-B623-A1D21F69F50A}" srcOrd="7" destOrd="0" presId="urn:microsoft.com/office/officeart/2016/7/layout/LinearArrowProcessNumbered"/>
    <dgm:cxn modelId="{8660A8D8-422B-114F-AF90-CFF62CDF54BC}" type="presParOf" srcId="{0AD79DC0-1825-7E43-9C14-D697B87BE539}" destId="{2BECD416-A8C7-2241-99AF-21BF636C4CEF}" srcOrd="8" destOrd="0" presId="urn:microsoft.com/office/officeart/2016/7/layout/LinearArrowProcessNumbered"/>
    <dgm:cxn modelId="{F7876423-BB4F-B24C-8A4E-DE7A413A7BF9}" type="presParOf" srcId="{2BECD416-A8C7-2241-99AF-21BF636C4CEF}" destId="{E7FBF9F0-E3AD-0A43-802E-3BA6A7584D5F}" srcOrd="0" destOrd="0" presId="urn:microsoft.com/office/officeart/2016/7/layout/LinearArrowProcessNumbered"/>
    <dgm:cxn modelId="{90B793E0-C1DE-184F-84C1-186911945FE0}" type="presParOf" srcId="{2BECD416-A8C7-2241-99AF-21BF636C4CEF}" destId="{A21E84B1-E4AA-2942-9817-3CD6EF43C6D7}" srcOrd="1" destOrd="0" presId="urn:microsoft.com/office/officeart/2016/7/layout/LinearArrowProcessNumbered"/>
    <dgm:cxn modelId="{552EFF4E-FDAC-5344-80B6-A0FD5FFA7756}" type="presParOf" srcId="{A21E84B1-E4AA-2942-9817-3CD6EF43C6D7}" destId="{D0939C82-77A6-F14E-8D15-9083901BF522}" srcOrd="0" destOrd="0" presId="urn:microsoft.com/office/officeart/2016/7/layout/LinearArrowProcessNumbered"/>
    <dgm:cxn modelId="{C709D288-2AFD-1E46-A7D7-A93E968DF387}" type="presParOf" srcId="{A21E84B1-E4AA-2942-9817-3CD6EF43C6D7}" destId="{6D135BF0-E91B-6B46-A17B-D01BBDB0494C}" srcOrd="1" destOrd="0" presId="urn:microsoft.com/office/officeart/2016/7/layout/LinearArrowProcessNumbered"/>
    <dgm:cxn modelId="{EA3B42E9-FAA7-834F-951A-F6103D3E2581}" type="presParOf" srcId="{A21E84B1-E4AA-2942-9817-3CD6EF43C6D7}" destId="{CBFC9564-3DC7-EF4C-A98B-61C5170F4159}" srcOrd="2" destOrd="0" presId="urn:microsoft.com/office/officeart/2016/7/layout/LinearArrowProcessNumbered"/>
    <dgm:cxn modelId="{DF8F3C54-E9D2-A14A-BBF4-39E152DFF4E7}" type="presParOf" srcId="{A21E84B1-E4AA-2942-9817-3CD6EF43C6D7}" destId="{DB99D6DF-ECF5-5949-BD44-BDEA5D146CCD}" srcOrd="3" destOrd="0" presId="urn:microsoft.com/office/officeart/2016/7/layout/LinearArrowProcessNumbered"/>
    <dgm:cxn modelId="{E5628FCE-46EC-5B4C-AFDB-623408434B0B}" type="presParOf" srcId="{2BECD416-A8C7-2241-99AF-21BF636C4CEF}" destId="{456E25C7-0ECD-144A-B697-7E9F0674B6D9}" srcOrd="2" destOrd="0" presId="urn:microsoft.com/office/officeart/2016/7/layout/LinearArrowProcessNumbered"/>
    <dgm:cxn modelId="{76787D05-C9B8-8A45-AA6C-C4A8330D903D}" type="presParOf" srcId="{0AD79DC0-1825-7E43-9C14-D697B87BE539}" destId="{1B360356-39FA-DC4D-98CB-C1A205E9F116}" srcOrd="9" destOrd="0" presId="urn:microsoft.com/office/officeart/2016/7/layout/LinearArrowProcessNumbered"/>
    <dgm:cxn modelId="{1716DA95-2F08-3F4C-8380-C501769442D0}" type="presParOf" srcId="{0AD79DC0-1825-7E43-9C14-D697B87BE539}" destId="{509A5441-0A2E-AC44-9921-DB95849906D0}" srcOrd="10" destOrd="0" presId="urn:microsoft.com/office/officeart/2016/7/layout/LinearArrowProcessNumbered"/>
    <dgm:cxn modelId="{BA779C76-A5BC-CC4B-AA87-2FDC4774AF2E}" type="presParOf" srcId="{509A5441-0A2E-AC44-9921-DB95849906D0}" destId="{362D5B10-5CFD-0F44-8D7E-70C7C21BB250}" srcOrd="0" destOrd="0" presId="urn:microsoft.com/office/officeart/2016/7/layout/LinearArrowProcessNumbered"/>
    <dgm:cxn modelId="{63B213B1-C671-E44E-8138-75C5202D200E}" type="presParOf" srcId="{509A5441-0A2E-AC44-9921-DB95849906D0}" destId="{8C7DC93E-4CFD-E54C-8294-89837B02207C}" srcOrd="1" destOrd="0" presId="urn:microsoft.com/office/officeart/2016/7/layout/LinearArrowProcessNumbered"/>
    <dgm:cxn modelId="{B27DE7C1-EB0C-BB41-9798-05E94242B05A}" type="presParOf" srcId="{8C7DC93E-4CFD-E54C-8294-89837B02207C}" destId="{2B1C871A-8F35-B741-A96B-571A343A6303}" srcOrd="0" destOrd="0" presId="urn:microsoft.com/office/officeart/2016/7/layout/LinearArrowProcessNumbered"/>
    <dgm:cxn modelId="{368B1BC0-C981-D344-8603-4B0B83BB1620}" type="presParOf" srcId="{8C7DC93E-4CFD-E54C-8294-89837B02207C}" destId="{1CBBD41D-DC2B-B444-A898-904939C63C6D}" srcOrd="1" destOrd="0" presId="urn:microsoft.com/office/officeart/2016/7/layout/LinearArrowProcessNumbered"/>
    <dgm:cxn modelId="{0197E679-0C52-4D46-92BE-D332662FA341}" type="presParOf" srcId="{8C7DC93E-4CFD-E54C-8294-89837B02207C}" destId="{E92761FE-59C9-9A4A-9260-CF850BCC4C9F}" srcOrd="2" destOrd="0" presId="urn:microsoft.com/office/officeart/2016/7/layout/LinearArrowProcessNumbered"/>
    <dgm:cxn modelId="{35FA4AAF-4D6A-CE4F-8A40-965C65F14771}" type="presParOf" srcId="{8C7DC93E-4CFD-E54C-8294-89837B02207C}" destId="{2E5B5A67-0F5B-1E4F-9021-414EA01B29A3}" srcOrd="3" destOrd="0" presId="urn:microsoft.com/office/officeart/2016/7/layout/LinearArrowProcessNumbered"/>
    <dgm:cxn modelId="{D89AEF82-1458-B140-A569-E859FBAC22AF}" type="presParOf" srcId="{509A5441-0A2E-AC44-9921-DB95849906D0}" destId="{C782728F-6C19-B545-937D-5BAE9BBF32F3}" srcOrd="2" destOrd="0" presId="urn:microsoft.com/office/officeart/2016/7/layout/LinearArrowProcessNumbered"/>
    <dgm:cxn modelId="{8E5CC0A4-C157-9B49-A51B-DFD384C00062}" type="presParOf" srcId="{0AD79DC0-1825-7E43-9C14-D697B87BE539}" destId="{718EF1C2-201F-1B4C-BA29-8E1011197E11}" srcOrd="11" destOrd="0" presId="urn:microsoft.com/office/officeart/2016/7/layout/LinearArrowProcessNumbered"/>
    <dgm:cxn modelId="{EDE54179-523A-2948-8AF6-ACA6161EE1BB}" type="presParOf" srcId="{0AD79DC0-1825-7E43-9C14-D697B87BE539}" destId="{73FF2AE5-A098-C844-8000-49F3FB8F6809}" srcOrd="12" destOrd="0" presId="urn:microsoft.com/office/officeart/2016/7/layout/LinearArrowProcessNumbered"/>
    <dgm:cxn modelId="{2CA86814-DAAA-1C4D-816F-BB7C2F350446}" type="presParOf" srcId="{73FF2AE5-A098-C844-8000-49F3FB8F6809}" destId="{8E58B0BE-E0AB-B446-8913-E91E71B618CA}" srcOrd="0" destOrd="0" presId="urn:microsoft.com/office/officeart/2016/7/layout/LinearArrowProcessNumbered"/>
    <dgm:cxn modelId="{660752B1-DFC2-1746-AD77-CF8D6CE2A729}" type="presParOf" srcId="{73FF2AE5-A098-C844-8000-49F3FB8F6809}" destId="{B81B4350-4617-724F-B489-4025E39070B6}" srcOrd="1" destOrd="0" presId="urn:microsoft.com/office/officeart/2016/7/layout/LinearArrowProcessNumbered"/>
    <dgm:cxn modelId="{E1183E0F-772D-6548-B0DB-10C2D41DCFBD}" type="presParOf" srcId="{B81B4350-4617-724F-B489-4025E39070B6}" destId="{92F38518-ADA8-2440-8A56-AC348ACE9D6C}" srcOrd="0" destOrd="0" presId="urn:microsoft.com/office/officeart/2016/7/layout/LinearArrowProcessNumbered"/>
    <dgm:cxn modelId="{A09E34BE-BA11-7241-9447-047AB7539061}" type="presParOf" srcId="{B81B4350-4617-724F-B489-4025E39070B6}" destId="{90CCCB52-E6AE-764F-8731-239FD22B51E5}" srcOrd="1" destOrd="0" presId="urn:microsoft.com/office/officeart/2016/7/layout/LinearArrowProcessNumbered"/>
    <dgm:cxn modelId="{C68B54D8-E081-AE41-B5A4-EA14ED26FD43}" type="presParOf" srcId="{B81B4350-4617-724F-B489-4025E39070B6}" destId="{DD211D4D-9DB3-CD44-A58E-F018A52D165C}" srcOrd="2" destOrd="0" presId="urn:microsoft.com/office/officeart/2016/7/layout/LinearArrowProcessNumbered"/>
    <dgm:cxn modelId="{975B1846-2797-FF40-BFBA-4AB537E8B43C}" type="presParOf" srcId="{B81B4350-4617-724F-B489-4025E39070B6}" destId="{EE489D47-7D44-8B4C-A0E7-7C477FC2F9ED}" srcOrd="3" destOrd="0" presId="urn:microsoft.com/office/officeart/2016/7/layout/LinearArrowProcessNumbered"/>
    <dgm:cxn modelId="{A0205FCE-AFA5-494E-9F2D-9FFC85C2D2B9}" type="presParOf" srcId="{73FF2AE5-A098-C844-8000-49F3FB8F6809}" destId="{12DFDD75-1496-554E-A48D-2ADAD809122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F8187F-36AD-4514-B93B-F9108E8FFFD3}" type="doc">
      <dgm:prSet loTypeId="urn:microsoft.com/office/officeart/2018/5/layout/IconCircleLabel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13BD3B31-C56C-4BED-A6C7-43B5AC72B6A2}">
      <dgm:prSet/>
      <dgm:spPr/>
      <dgm:t>
        <a:bodyPr/>
        <a:lstStyle/>
        <a:p>
          <a:pPr>
            <a:defRPr cap="all"/>
          </a:pPr>
          <a:r>
            <a:rPr lang="en-US"/>
            <a:t>How do you think personas and user stories could help you in your requirements and business analysis activities?</a:t>
          </a:r>
        </a:p>
      </dgm:t>
    </dgm:pt>
    <dgm:pt modelId="{7D19E64A-7339-40AA-A483-FA88ADE63941}" type="parTrans" cxnId="{808C3950-EF0F-427B-BE89-B96373B6014F}">
      <dgm:prSet/>
      <dgm:spPr/>
      <dgm:t>
        <a:bodyPr/>
        <a:lstStyle/>
        <a:p>
          <a:endParaRPr lang="en-US"/>
        </a:p>
      </dgm:t>
    </dgm:pt>
    <dgm:pt modelId="{5BFFAFC0-A8D0-4F11-868F-0C647C3A8654}" type="sibTrans" cxnId="{808C3950-EF0F-427B-BE89-B96373B6014F}">
      <dgm:prSet/>
      <dgm:spPr/>
      <dgm:t>
        <a:bodyPr/>
        <a:lstStyle/>
        <a:p>
          <a:pPr>
            <a:lnSpc>
              <a:spcPct val="100000"/>
            </a:lnSpc>
          </a:pPr>
          <a:endParaRPr lang="en-US"/>
        </a:p>
      </dgm:t>
    </dgm:pt>
    <dgm:pt modelId="{8F4C09C1-B3A7-46DE-AB9C-B6FD2C3FA987}">
      <dgm:prSet/>
      <dgm:spPr/>
      <dgm:t>
        <a:bodyPr/>
        <a:lstStyle/>
        <a:p>
          <a:pPr>
            <a:defRPr cap="all"/>
          </a:pPr>
          <a:r>
            <a:rPr lang="en-US"/>
            <a:t>Do you believe they can help you in addressing some of your challenges? How?</a:t>
          </a:r>
        </a:p>
      </dgm:t>
    </dgm:pt>
    <dgm:pt modelId="{77D89C4D-A1D0-4734-844E-22826A0E73E8}" type="parTrans" cxnId="{E4BC9C28-C871-4DB7-85BF-48F01213857A}">
      <dgm:prSet/>
      <dgm:spPr/>
      <dgm:t>
        <a:bodyPr/>
        <a:lstStyle/>
        <a:p>
          <a:endParaRPr lang="en-US"/>
        </a:p>
      </dgm:t>
    </dgm:pt>
    <dgm:pt modelId="{AD58B84C-1FDD-4B4F-A013-BC0B51081C0A}" type="sibTrans" cxnId="{E4BC9C28-C871-4DB7-85BF-48F01213857A}">
      <dgm:prSet/>
      <dgm:spPr/>
      <dgm:t>
        <a:bodyPr/>
        <a:lstStyle/>
        <a:p>
          <a:pPr>
            <a:lnSpc>
              <a:spcPct val="100000"/>
            </a:lnSpc>
          </a:pPr>
          <a:endParaRPr lang="en-US"/>
        </a:p>
      </dgm:t>
    </dgm:pt>
    <dgm:pt modelId="{B1B7BB42-2570-4E3B-8374-05A189297982}">
      <dgm:prSet/>
      <dgm:spPr/>
      <dgm:t>
        <a:bodyPr/>
        <a:lstStyle/>
        <a:p>
          <a:pPr>
            <a:defRPr cap="all"/>
          </a:pPr>
          <a:r>
            <a:rPr lang="en-US"/>
            <a:t>What conflicts do you foresee in integrating personas and user stories into your business analysis methodology?</a:t>
          </a:r>
        </a:p>
      </dgm:t>
    </dgm:pt>
    <dgm:pt modelId="{9889864D-99CF-4038-AFBB-2CA0B2F72574}" type="parTrans" cxnId="{704ADE62-24E0-439A-8962-5C76391DAEA7}">
      <dgm:prSet/>
      <dgm:spPr/>
      <dgm:t>
        <a:bodyPr/>
        <a:lstStyle/>
        <a:p>
          <a:endParaRPr lang="en-US"/>
        </a:p>
      </dgm:t>
    </dgm:pt>
    <dgm:pt modelId="{74596DFA-BD49-4831-99F7-CD12CAD6D9ED}" type="sibTrans" cxnId="{704ADE62-24E0-439A-8962-5C76391DAEA7}">
      <dgm:prSet/>
      <dgm:spPr/>
      <dgm:t>
        <a:bodyPr/>
        <a:lstStyle/>
        <a:p>
          <a:pPr>
            <a:lnSpc>
              <a:spcPct val="100000"/>
            </a:lnSpc>
          </a:pPr>
          <a:endParaRPr lang="en-US"/>
        </a:p>
      </dgm:t>
    </dgm:pt>
    <dgm:pt modelId="{6AB3A344-B94C-4477-BE74-31941D934C2E}">
      <dgm:prSet/>
      <dgm:spPr/>
      <dgm:t>
        <a:bodyPr/>
        <a:lstStyle/>
        <a:p>
          <a:pPr>
            <a:defRPr cap="all"/>
          </a:pPr>
          <a:r>
            <a:rPr lang="en-US"/>
            <a:t>Do you think that user stories alone are sufficient to describe requirements? What other artifacts do you believe you will need to adequately describe and communicate requirements?</a:t>
          </a:r>
        </a:p>
      </dgm:t>
    </dgm:pt>
    <dgm:pt modelId="{993E2995-88A0-4032-A9CB-B4D8188EB26B}" type="parTrans" cxnId="{B672DD16-9E3F-4D0D-9CB1-C2BFBE83F02F}">
      <dgm:prSet/>
      <dgm:spPr/>
      <dgm:t>
        <a:bodyPr/>
        <a:lstStyle/>
        <a:p>
          <a:endParaRPr lang="en-US"/>
        </a:p>
      </dgm:t>
    </dgm:pt>
    <dgm:pt modelId="{28040463-675D-48EC-9AD5-E1508855FB70}" type="sibTrans" cxnId="{B672DD16-9E3F-4D0D-9CB1-C2BFBE83F02F}">
      <dgm:prSet/>
      <dgm:spPr/>
      <dgm:t>
        <a:bodyPr/>
        <a:lstStyle/>
        <a:p>
          <a:endParaRPr lang="en-US"/>
        </a:p>
      </dgm:t>
    </dgm:pt>
    <dgm:pt modelId="{1C3119B8-7FC4-476F-83A5-2F2E0BF3C3B8}" type="pres">
      <dgm:prSet presAssocID="{89F8187F-36AD-4514-B93B-F9108E8FFFD3}" presName="root" presStyleCnt="0">
        <dgm:presLayoutVars>
          <dgm:dir/>
          <dgm:resizeHandles val="exact"/>
        </dgm:presLayoutVars>
      </dgm:prSet>
      <dgm:spPr/>
    </dgm:pt>
    <dgm:pt modelId="{FC82CF17-3685-44F0-AEAB-420FF7CA63C0}" type="pres">
      <dgm:prSet presAssocID="{13BD3B31-C56C-4BED-A6C7-43B5AC72B6A2}" presName="compNode" presStyleCnt="0"/>
      <dgm:spPr/>
    </dgm:pt>
    <dgm:pt modelId="{38FACE4D-28A3-4CC8-913A-E93FE58286C3}" type="pres">
      <dgm:prSet presAssocID="{13BD3B31-C56C-4BED-A6C7-43B5AC72B6A2}" presName="iconBgRect" presStyleLbl="bgShp" presStyleIdx="0" presStyleCnt="4"/>
      <dgm:spPr/>
    </dgm:pt>
    <dgm:pt modelId="{A9EDA47C-E03A-4926-ACCB-0A7F5B19E603}" type="pres">
      <dgm:prSet presAssocID="{13BD3B31-C56C-4BED-A6C7-43B5AC72B6A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C9FB7419-9DDE-4D0E-911A-1E9196E7DBD1}" type="pres">
      <dgm:prSet presAssocID="{13BD3B31-C56C-4BED-A6C7-43B5AC72B6A2}" presName="spaceRect" presStyleCnt="0"/>
      <dgm:spPr/>
    </dgm:pt>
    <dgm:pt modelId="{726D9DF4-71B6-481B-9265-A2F79B58CA58}" type="pres">
      <dgm:prSet presAssocID="{13BD3B31-C56C-4BED-A6C7-43B5AC72B6A2}" presName="textRect" presStyleLbl="revTx" presStyleIdx="0" presStyleCnt="4">
        <dgm:presLayoutVars>
          <dgm:chMax val="1"/>
          <dgm:chPref val="1"/>
        </dgm:presLayoutVars>
      </dgm:prSet>
      <dgm:spPr/>
    </dgm:pt>
    <dgm:pt modelId="{3F709678-23ED-4EC7-B119-30143F3C386A}" type="pres">
      <dgm:prSet presAssocID="{5BFFAFC0-A8D0-4F11-868F-0C647C3A8654}" presName="sibTrans" presStyleCnt="0"/>
      <dgm:spPr/>
    </dgm:pt>
    <dgm:pt modelId="{785493DE-8623-4DF3-973F-EACB47A861E3}" type="pres">
      <dgm:prSet presAssocID="{8F4C09C1-B3A7-46DE-AB9C-B6FD2C3FA987}" presName="compNode" presStyleCnt="0"/>
      <dgm:spPr/>
    </dgm:pt>
    <dgm:pt modelId="{CE3254C4-7810-47A5-84D4-093AE62CDB25}" type="pres">
      <dgm:prSet presAssocID="{8F4C09C1-B3A7-46DE-AB9C-B6FD2C3FA987}" presName="iconBgRect" presStyleLbl="bgShp" presStyleIdx="1" presStyleCnt="4"/>
      <dgm:spPr/>
    </dgm:pt>
    <dgm:pt modelId="{446C7EBC-A139-47AC-9E3C-BB5C6ADD47C5}" type="pres">
      <dgm:prSet presAssocID="{8F4C09C1-B3A7-46DE-AB9C-B6FD2C3FA98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ircle with Right Arrow"/>
        </a:ext>
      </dgm:extLst>
    </dgm:pt>
    <dgm:pt modelId="{D21AA275-F214-4916-80F6-AD7929552E2C}" type="pres">
      <dgm:prSet presAssocID="{8F4C09C1-B3A7-46DE-AB9C-B6FD2C3FA987}" presName="spaceRect" presStyleCnt="0"/>
      <dgm:spPr/>
    </dgm:pt>
    <dgm:pt modelId="{51D6A318-57AC-47D8-A1E2-6C0F4355FEB5}" type="pres">
      <dgm:prSet presAssocID="{8F4C09C1-B3A7-46DE-AB9C-B6FD2C3FA987}" presName="textRect" presStyleLbl="revTx" presStyleIdx="1" presStyleCnt="4">
        <dgm:presLayoutVars>
          <dgm:chMax val="1"/>
          <dgm:chPref val="1"/>
        </dgm:presLayoutVars>
      </dgm:prSet>
      <dgm:spPr/>
    </dgm:pt>
    <dgm:pt modelId="{AC8F28C5-0C99-4B47-A25A-D8F70538152F}" type="pres">
      <dgm:prSet presAssocID="{AD58B84C-1FDD-4B4F-A013-BC0B51081C0A}" presName="sibTrans" presStyleCnt="0"/>
      <dgm:spPr/>
    </dgm:pt>
    <dgm:pt modelId="{DF3DDCB6-6019-486A-B7EB-91219BED0A50}" type="pres">
      <dgm:prSet presAssocID="{B1B7BB42-2570-4E3B-8374-05A189297982}" presName="compNode" presStyleCnt="0"/>
      <dgm:spPr/>
    </dgm:pt>
    <dgm:pt modelId="{8F9EC888-07B8-4258-B422-5D2930729D09}" type="pres">
      <dgm:prSet presAssocID="{B1B7BB42-2570-4E3B-8374-05A189297982}" presName="iconBgRect" presStyleLbl="bgShp" presStyleIdx="2" presStyleCnt="4"/>
      <dgm:spPr/>
    </dgm:pt>
    <dgm:pt modelId="{2BB62B40-B7F7-4E3B-BDB0-F8CF75FCC412}" type="pres">
      <dgm:prSet presAssocID="{B1B7BB42-2570-4E3B-8374-05A18929798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C5DC5B26-F4A6-4886-8906-0E18B8BF1AC6}" type="pres">
      <dgm:prSet presAssocID="{B1B7BB42-2570-4E3B-8374-05A189297982}" presName="spaceRect" presStyleCnt="0"/>
      <dgm:spPr/>
    </dgm:pt>
    <dgm:pt modelId="{804588CD-572C-4017-95B1-2F1D2B0876D6}" type="pres">
      <dgm:prSet presAssocID="{B1B7BB42-2570-4E3B-8374-05A189297982}" presName="textRect" presStyleLbl="revTx" presStyleIdx="2" presStyleCnt="4">
        <dgm:presLayoutVars>
          <dgm:chMax val="1"/>
          <dgm:chPref val="1"/>
        </dgm:presLayoutVars>
      </dgm:prSet>
      <dgm:spPr/>
    </dgm:pt>
    <dgm:pt modelId="{08696039-49DC-4561-A4B9-A3B555FA6FD0}" type="pres">
      <dgm:prSet presAssocID="{74596DFA-BD49-4831-99F7-CD12CAD6D9ED}" presName="sibTrans" presStyleCnt="0"/>
      <dgm:spPr/>
    </dgm:pt>
    <dgm:pt modelId="{E8F679EE-C3FB-41FB-8011-36533654F04E}" type="pres">
      <dgm:prSet presAssocID="{6AB3A344-B94C-4477-BE74-31941D934C2E}" presName="compNode" presStyleCnt="0"/>
      <dgm:spPr/>
    </dgm:pt>
    <dgm:pt modelId="{9E4987F5-488A-460C-A64E-DFDFC6EF7787}" type="pres">
      <dgm:prSet presAssocID="{6AB3A344-B94C-4477-BE74-31941D934C2E}" presName="iconBgRect" presStyleLbl="bgShp" presStyleIdx="3" presStyleCnt="4"/>
      <dgm:spPr/>
    </dgm:pt>
    <dgm:pt modelId="{7EC9BFAA-DC41-4682-9BD6-1D456984297B}" type="pres">
      <dgm:prSet presAssocID="{6AB3A344-B94C-4477-BE74-31941D934C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11A461F4-508D-47DD-9B83-97DA11D7AAFF}" type="pres">
      <dgm:prSet presAssocID="{6AB3A344-B94C-4477-BE74-31941D934C2E}" presName="spaceRect" presStyleCnt="0"/>
      <dgm:spPr/>
    </dgm:pt>
    <dgm:pt modelId="{E6F9B832-68AE-42C5-8C48-F4B12D74ECE0}" type="pres">
      <dgm:prSet presAssocID="{6AB3A344-B94C-4477-BE74-31941D934C2E}" presName="textRect" presStyleLbl="revTx" presStyleIdx="3" presStyleCnt="4">
        <dgm:presLayoutVars>
          <dgm:chMax val="1"/>
          <dgm:chPref val="1"/>
        </dgm:presLayoutVars>
      </dgm:prSet>
      <dgm:spPr/>
    </dgm:pt>
  </dgm:ptLst>
  <dgm:cxnLst>
    <dgm:cxn modelId="{D5FAF80D-FA67-8847-B100-E142515F858F}" type="presOf" srcId="{B1B7BB42-2570-4E3B-8374-05A189297982}" destId="{804588CD-572C-4017-95B1-2F1D2B0876D6}" srcOrd="0" destOrd="0" presId="urn:microsoft.com/office/officeart/2018/5/layout/IconCircleLabelList"/>
    <dgm:cxn modelId="{B672DD16-9E3F-4D0D-9CB1-C2BFBE83F02F}" srcId="{89F8187F-36AD-4514-B93B-F9108E8FFFD3}" destId="{6AB3A344-B94C-4477-BE74-31941D934C2E}" srcOrd="3" destOrd="0" parTransId="{993E2995-88A0-4032-A9CB-B4D8188EB26B}" sibTransId="{28040463-675D-48EC-9AD5-E1508855FB70}"/>
    <dgm:cxn modelId="{E4BC9C28-C871-4DB7-85BF-48F01213857A}" srcId="{89F8187F-36AD-4514-B93B-F9108E8FFFD3}" destId="{8F4C09C1-B3A7-46DE-AB9C-B6FD2C3FA987}" srcOrd="1" destOrd="0" parTransId="{77D89C4D-A1D0-4734-844E-22826A0E73E8}" sibTransId="{AD58B84C-1FDD-4B4F-A013-BC0B51081C0A}"/>
    <dgm:cxn modelId="{808C3950-EF0F-427B-BE89-B96373B6014F}" srcId="{89F8187F-36AD-4514-B93B-F9108E8FFFD3}" destId="{13BD3B31-C56C-4BED-A6C7-43B5AC72B6A2}" srcOrd="0" destOrd="0" parTransId="{7D19E64A-7339-40AA-A483-FA88ADE63941}" sibTransId="{5BFFAFC0-A8D0-4F11-868F-0C647C3A8654}"/>
    <dgm:cxn modelId="{704ADE62-24E0-439A-8962-5C76391DAEA7}" srcId="{89F8187F-36AD-4514-B93B-F9108E8FFFD3}" destId="{B1B7BB42-2570-4E3B-8374-05A189297982}" srcOrd="2" destOrd="0" parTransId="{9889864D-99CF-4038-AFBB-2CA0B2F72574}" sibTransId="{74596DFA-BD49-4831-99F7-CD12CAD6D9ED}"/>
    <dgm:cxn modelId="{5C10426A-9781-5340-ADE6-C6AC457B835A}" type="presOf" srcId="{89F8187F-36AD-4514-B93B-F9108E8FFFD3}" destId="{1C3119B8-7FC4-476F-83A5-2F2E0BF3C3B8}" srcOrd="0" destOrd="0" presId="urn:microsoft.com/office/officeart/2018/5/layout/IconCircleLabelList"/>
    <dgm:cxn modelId="{B30D62E9-A0C0-B446-9350-722C9F2EBAA4}" type="presOf" srcId="{8F4C09C1-B3A7-46DE-AB9C-B6FD2C3FA987}" destId="{51D6A318-57AC-47D8-A1E2-6C0F4355FEB5}" srcOrd="0" destOrd="0" presId="urn:microsoft.com/office/officeart/2018/5/layout/IconCircleLabelList"/>
    <dgm:cxn modelId="{A720ECEA-B6AD-4340-A940-F5E201F9D493}" type="presOf" srcId="{13BD3B31-C56C-4BED-A6C7-43B5AC72B6A2}" destId="{726D9DF4-71B6-481B-9265-A2F79B58CA58}" srcOrd="0" destOrd="0" presId="urn:microsoft.com/office/officeart/2018/5/layout/IconCircleLabelList"/>
    <dgm:cxn modelId="{5D6CE8F8-5DF1-E947-9DBA-5EEF3722C31C}" type="presOf" srcId="{6AB3A344-B94C-4477-BE74-31941D934C2E}" destId="{E6F9B832-68AE-42C5-8C48-F4B12D74ECE0}" srcOrd="0" destOrd="0" presId="urn:microsoft.com/office/officeart/2018/5/layout/IconCircleLabelList"/>
    <dgm:cxn modelId="{A420E611-49E2-B442-A440-BCA851C981B6}" type="presParOf" srcId="{1C3119B8-7FC4-476F-83A5-2F2E0BF3C3B8}" destId="{FC82CF17-3685-44F0-AEAB-420FF7CA63C0}" srcOrd="0" destOrd="0" presId="urn:microsoft.com/office/officeart/2018/5/layout/IconCircleLabelList"/>
    <dgm:cxn modelId="{6E43D91A-FD93-D541-BD5C-7C70D5103F40}" type="presParOf" srcId="{FC82CF17-3685-44F0-AEAB-420FF7CA63C0}" destId="{38FACE4D-28A3-4CC8-913A-E93FE58286C3}" srcOrd="0" destOrd="0" presId="urn:microsoft.com/office/officeart/2018/5/layout/IconCircleLabelList"/>
    <dgm:cxn modelId="{58DCF4AB-3E28-C848-B442-6044A98B05C8}" type="presParOf" srcId="{FC82CF17-3685-44F0-AEAB-420FF7CA63C0}" destId="{A9EDA47C-E03A-4926-ACCB-0A7F5B19E603}" srcOrd="1" destOrd="0" presId="urn:microsoft.com/office/officeart/2018/5/layout/IconCircleLabelList"/>
    <dgm:cxn modelId="{DD4C4C8B-77A9-514E-B042-0F0DB9E0870C}" type="presParOf" srcId="{FC82CF17-3685-44F0-AEAB-420FF7CA63C0}" destId="{C9FB7419-9DDE-4D0E-911A-1E9196E7DBD1}" srcOrd="2" destOrd="0" presId="urn:microsoft.com/office/officeart/2018/5/layout/IconCircleLabelList"/>
    <dgm:cxn modelId="{F311A4FF-8271-F24B-B0E0-96D11FEE60BF}" type="presParOf" srcId="{FC82CF17-3685-44F0-AEAB-420FF7CA63C0}" destId="{726D9DF4-71B6-481B-9265-A2F79B58CA58}" srcOrd="3" destOrd="0" presId="urn:microsoft.com/office/officeart/2018/5/layout/IconCircleLabelList"/>
    <dgm:cxn modelId="{0EA27EC4-1CAA-B140-9A6C-0B2A490A7652}" type="presParOf" srcId="{1C3119B8-7FC4-476F-83A5-2F2E0BF3C3B8}" destId="{3F709678-23ED-4EC7-B119-30143F3C386A}" srcOrd="1" destOrd="0" presId="urn:microsoft.com/office/officeart/2018/5/layout/IconCircleLabelList"/>
    <dgm:cxn modelId="{7A8433E4-3754-1A45-AF2B-EBFC2C452FCA}" type="presParOf" srcId="{1C3119B8-7FC4-476F-83A5-2F2E0BF3C3B8}" destId="{785493DE-8623-4DF3-973F-EACB47A861E3}" srcOrd="2" destOrd="0" presId="urn:microsoft.com/office/officeart/2018/5/layout/IconCircleLabelList"/>
    <dgm:cxn modelId="{6BA06913-90BB-6C4C-BA76-FCCB1553615D}" type="presParOf" srcId="{785493DE-8623-4DF3-973F-EACB47A861E3}" destId="{CE3254C4-7810-47A5-84D4-093AE62CDB25}" srcOrd="0" destOrd="0" presId="urn:microsoft.com/office/officeart/2018/5/layout/IconCircleLabelList"/>
    <dgm:cxn modelId="{1C3D2EBF-DC70-B840-B783-3751733402DE}" type="presParOf" srcId="{785493DE-8623-4DF3-973F-EACB47A861E3}" destId="{446C7EBC-A139-47AC-9E3C-BB5C6ADD47C5}" srcOrd="1" destOrd="0" presId="urn:microsoft.com/office/officeart/2018/5/layout/IconCircleLabelList"/>
    <dgm:cxn modelId="{4DC517B7-A143-7541-91FC-49E16459907F}" type="presParOf" srcId="{785493DE-8623-4DF3-973F-EACB47A861E3}" destId="{D21AA275-F214-4916-80F6-AD7929552E2C}" srcOrd="2" destOrd="0" presId="urn:microsoft.com/office/officeart/2018/5/layout/IconCircleLabelList"/>
    <dgm:cxn modelId="{7C22E8B6-0C4B-DE47-8254-103894985520}" type="presParOf" srcId="{785493DE-8623-4DF3-973F-EACB47A861E3}" destId="{51D6A318-57AC-47D8-A1E2-6C0F4355FEB5}" srcOrd="3" destOrd="0" presId="urn:microsoft.com/office/officeart/2018/5/layout/IconCircleLabelList"/>
    <dgm:cxn modelId="{EC9E7A6C-4253-F745-8DFB-33823478045D}" type="presParOf" srcId="{1C3119B8-7FC4-476F-83A5-2F2E0BF3C3B8}" destId="{AC8F28C5-0C99-4B47-A25A-D8F70538152F}" srcOrd="3" destOrd="0" presId="urn:microsoft.com/office/officeart/2018/5/layout/IconCircleLabelList"/>
    <dgm:cxn modelId="{0E4F997C-7330-A147-AD78-35291036A956}" type="presParOf" srcId="{1C3119B8-7FC4-476F-83A5-2F2E0BF3C3B8}" destId="{DF3DDCB6-6019-486A-B7EB-91219BED0A50}" srcOrd="4" destOrd="0" presId="urn:microsoft.com/office/officeart/2018/5/layout/IconCircleLabelList"/>
    <dgm:cxn modelId="{EE7EEA46-62D3-754A-9CC0-5B3CD6E5738C}" type="presParOf" srcId="{DF3DDCB6-6019-486A-B7EB-91219BED0A50}" destId="{8F9EC888-07B8-4258-B422-5D2930729D09}" srcOrd="0" destOrd="0" presId="urn:microsoft.com/office/officeart/2018/5/layout/IconCircleLabelList"/>
    <dgm:cxn modelId="{17468CA1-A87B-F449-AD91-922E43A33193}" type="presParOf" srcId="{DF3DDCB6-6019-486A-B7EB-91219BED0A50}" destId="{2BB62B40-B7F7-4E3B-BDB0-F8CF75FCC412}" srcOrd="1" destOrd="0" presId="urn:microsoft.com/office/officeart/2018/5/layout/IconCircleLabelList"/>
    <dgm:cxn modelId="{F97EF52D-DAF4-5A45-837E-E580863DC5E8}" type="presParOf" srcId="{DF3DDCB6-6019-486A-B7EB-91219BED0A50}" destId="{C5DC5B26-F4A6-4886-8906-0E18B8BF1AC6}" srcOrd="2" destOrd="0" presId="urn:microsoft.com/office/officeart/2018/5/layout/IconCircleLabelList"/>
    <dgm:cxn modelId="{C7982F06-68F2-9349-BCC0-7BD65F9BF5D0}" type="presParOf" srcId="{DF3DDCB6-6019-486A-B7EB-91219BED0A50}" destId="{804588CD-572C-4017-95B1-2F1D2B0876D6}" srcOrd="3" destOrd="0" presId="urn:microsoft.com/office/officeart/2018/5/layout/IconCircleLabelList"/>
    <dgm:cxn modelId="{62C93A42-A04B-DF4F-980F-08EA9FB55A92}" type="presParOf" srcId="{1C3119B8-7FC4-476F-83A5-2F2E0BF3C3B8}" destId="{08696039-49DC-4561-A4B9-A3B555FA6FD0}" srcOrd="5" destOrd="0" presId="urn:microsoft.com/office/officeart/2018/5/layout/IconCircleLabelList"/>
    <dgm:cxn modelId="{9205F88E-C3D0-6443-9E59-487C82414D5A}" type="presParOf" srcId="{1C3119B8-7FC4-476F-83A5-2F2E0BF3C3B8}" destId="{E8F679EE-C3FB-41FB-8011-36533654F04E}" srcOrd="6" destOrd="0" presId="urn:microsoft.com/office/officeart/2018/5/layout/IconCircleLabelList"/>
    <dgm:cxn modelId="{62989CEA-BA36-EF4C-A41E-A91152608731}" type="presParOf" srcId="{E8F679EE-C3FB-41FB-8011-36533654F04E}" destId="{9E4987F5-488A-460C-A64E-DFDFC6EF7787}" srcOrd="0" destOrd="0" presId="urn:microsoft.com/office/officeart/2018/5/layout/IconCircleLabelList"/>
    <dgm:cxn modelId="{BBECA5E9-13D2-0043-933F-881BFF5AE14C}" type="presParOf" srcId="{E8F679EE-C3FB-41FB-8011-36533654F04E}" destId="{7EC9BFAA-DC41-4682-9BD6-1D456984297B}" srcOrd="1" destOrd="0" presId="urn:microsoft.com/office/officeart/2018/5/layout/IconCircleLabelList"/>
    <dgm:cxn modelId="{6ACD6569-52FD-7B49-A1DD-80F6058BEF5F}" type="presParOf" srcId="{E8F679EE-C3FB-41FB-8011-36533654F04E}" destId="{11A461F4-508D-47DD-9B83-97DA11D7AAFF}" srcOrd="2" destOrd="0" presId="urn:microsoft.com/office/officeart/2018/5/layout/IconCircleLabelList"/>
    <dgm:cxn modelId="{0A0A8F2A-F276-1744-A2EA-88F4313AE17B}" type="presParOf" srcId="{E8F679EE-C3FB-41FB-8011-36533654F04E}" destId="{E6F9B832-68AE-42C5-8C48-F4B12D74ECE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15E2FE8-9826-437A-BF87-F9CDDE8511D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58880A-2B8E-46BB-8477-23EA21AD3EA6}">
      <dgm:prSet/>
      <dgm:spPr/>
      <dgm:t>
        <a:bodyPr/>
        <a:lstStyle/>
        <a:p>
          <a:pPr>
            <a:lnSpc>
              <a:spcPct val="100000"/>
            </a:lnSpc>
          </a:pPr>
          <a:r>
            <a:rPr lang="en-US" dirty="0"/>
            <a:t>As analysts we need to distinguish between analysis techniques and documentation techniques.</a:t>
          </a:r>
        </a:p>
      </dgm:t>
    </dgm:pt>
    <dgm:pt modelId="{88267003-1AD3-4911-9C1A-A302AE48D70A}" type="parTrans" cxnId="{28B1B985-3342-4B78-8E3F-11F3ECEA14A0}">
      <dgm:prSet/>
      <dgm:spPr/>
      <dgm:t>
        <a:bodyPr/>
        <a:lstStyle/>
        <a:p>
          <a:endParaRPr lang="en-US"/>
        </a:p>
      </dgm:t>
    </dgm:pt>
    <dgm:pt modelId="{D42AC420-E4F6-4D23-A0DC-F11F28D14823}" type="sibTrans" cxnId="{28B1B985-3342-4B78-8E3F-11F3ECEA14A0}">
      <dgm:prSet/>
      <dgm:spPr/>
      <dgm:t>
        <a:bodyPr/>
        <a:lstStyle/>
        <a:p>
          <a:endParaRPr lang="en-US"/>
        </a:p>
      </dgm:t>
    </dgm:pt>
    <dgm:pt modelId="{CDCBD191-86F3-4435-9AF2-F05A08523C4D}">
      <dgm:prSet/>
      <dgm:spPr/>
      <dgm:t>
        <a:bodyPr/>
        <a:lstStyle/>
        <a:p>
          <a:pPr>
            <a:lnSpc>
              <a:spcPct val="100000"/>
            </a:lnSpc>
          </a:pPr>
          <a:r>
            <a:rPr lang="en-US"/>
            <a:t>Analysis techniques help us understand the need and discover requirements.</a:t>
          </a:r>
        </a:p>
      </dgm:t>
    </dgm:pt>
    <dgm:pt modelId="{2F1F4374-2D29-47B8-B5C0-A5C1A45175D6}" type="parTrans" cxnId="{44763C6C-646A-4534-96C4-2A6926ED489C}">
      <dgm:prSet/>
      <dgm:spPr/>
      <dgm:t>
        <a:bodyPr/>
        <a:lstStyle/>
        <a:p>
          <a:endParaRPr lang="en-US"/>
        </a:p>
      </dgm:t>
    </dgm:pt>
    <dgm:pt modelId="{569C37E7-5535-40B4-988A-9640D9F7E732}" type="sibTrans" cxnId="{44763C6C-646A-4534-96C4-2A6926ED489C}">
      <dgm:prSet/>
      <dgm:spPr/>
      <dgm:t>
        <a:bodyPr/>
        <a:lstStyle/>
        <a:p>
          <a:endParaRPr lang="en-US"/>
        </a:p>
      </dgm:t>
    </dgm:pt>
    <dgm:pt modelId="{F5F4023B-3B09-4583-9EB3-1F167421120C}">
      <dgm:prSet/>
      <dgm:spPr/>
      <dgm:t>
        <a:bodyPr/>
        <a:lstStyle/>
        <a:p>
          <a:pPr>
            <a:lnSpc>
              <a:spcPct val="100000"/>
            </a:lnSpc>
          </a:pPr>
          <a:r>
            <a:rPr lang="en-US"/>
            <a:t>Documentation techniques help us communicate what we’ve uncovered to various audiences.</a:t>
          </a:r>
        </a:p>
      </dgm:t>
    </dgm:pt>
    <dgm:pt modelId="{55072764-2407-40B4-965E-3279733FEE2B}" type="parTrans" cxnId="{03FAB89E-940A-4C00-B171-30E8473216BA}">
      <dgm:prSet/>
      <dgm:spPr/>
      <dgm:t>
        <a:bodyPr/>
        <a:lstStyle/>
        <a:p>
          <a:endParaRPr lang="en-US"/>
        </a:p>
      </dgm:t>
    </dgm:pt>
    <dgm:pt modelId="{AC3B6E4B-C117-4F4E-93F7-6B2BA5127B41}" type="sibTrans" cxnId="{03FAB89E-940A-4C00-B171-30E8473216BA}">
      <dgm:prSet/>
      <dgm:spPr/>
      <dgm:t>
        <a:bodyPr/>
        <a:lstStyle/>
        <a:p>
          <a:endParaRPr lang="en-US"/>
        </a:p>
      </dgm:t>
    </dgm:pt>
    <dgm:pt modelId="{CFD84368-D176-4DC0-B100-979872A26A05}">
      <dgm:prSet/>
      <dgm:spPr/>
      <dgm:t>
        <a:bodyPr/>
        <a:lstStyle/>
        <a:p>
          <a:pPr>
            <a:lnSpc>
              <a:spcPct val="100000"/>
            </a:lnSpc>
          </a:pPr>
          <a:r>
            <a:rPr lang="en-US"/>
            <a:t>Different audiences will need different types of documentation to understand the requirements.</a:t>
          </a:r>
        </a:p>
      </dgm:t>
    </dgm:pt>
    <dgm:pt modelId="{7661CAA4-F88B-49AD-BF58-54991A7D9A02}" type="parTrans" cxnId="{3F3FEFFE-EE35-4DBB-99DD-0ED7C585B2EB}">
      <dgm:prSet/>
      <dgm:spPr/>
      <dgm:t>
        <a:bodyPr/>
        <a:lstStyle/>
        <a:p>
          <a:endParaRPr lang="en-US"/>
        </a:p>
      </dgm:t>
    </dgm:pt>
    <dgm:pt modelId="{511E2FE0-DC7C-4DE8-8521-E92CB4E8696E}" type="sibTrans" cxnId="{3F3FEFFE-EE35-4DBB-99DD-0ED7C585B2EB}">
      <dgm:prSet/>
      <dgm:spPr/>
      <dgm:t>
        <a:bodyPr/>
        <a:lstStyle/>
        <a:p>
          <a:endParaRPr lang="en-US"/>
        </a:p>
      </dgm:t>
    </dgm:pt>
    <dgm:pt modelId="{EA069E1E-632B-4EDC-BCFD-903B4EFE2D29}" type="pres">
      <dgm:prSet presAssocID="{215E2FE8-9826-437A-BF87-F9CDDE8511DC}" presName="root" presStyleCnt="0">
        <dgm:presLayoutVars>
          <dgm:dir/>
          <dgm:resizeHandles val="exact"/>
        </dgm:presLayoutVars>
      </dgm:prSet>
      <dgm:spPr/>
    </dgm:pt>
    <dgm:pt modelId="{23BE9C05-6892-4225-853A-5776CE2CC73D}" type="pres">
      <dgm:prSet presAssocID="{8C58880A-2B8E-46BB-8477-23EA21AD3EA6}" presName="compNode" presStyleCnt="0"/>
      <dgm:spPr/>
    </dgm:pt>
    <dgm:pt modelId="{C2137E45-F3F0-43BA-B9A6-3FD44E8F59C2}" type="pres">
      <dgm:prSet presAssocID="{8C58880A-2B8E-46BB-8477-23EA21AD3EA6}" presName="bgRect" presStyleLbl="bgShp" presStyleIdx="0" presStyleCnt="4"/>
      <dgm:spPr/>
    </dgm:pt>
    <dgm:pt modelId="{3A5AFF45-B9D4-485E-A31D-F4E38E8A6867}" type="pres">
      <dgm:prSet presAssocID="{8C58880A-2B8E-46BB-8477-23EA21AD3EA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A43DE4F-7B1F-462D-882B-86619F2275AD}" type="pres">
      <dgm:prSet presAssocID="{8C58880A-2B8E-46BB-8477-23EA21AD3EA6}" presName="spaceRect" presStyleCnt="0"/>
      <dgm:spPr/>
    </dgm:pt>
    <dgm:pt modelId="{7B1656E6-D2B9-4AED-AEA8-5A5B8DB396B1}" type="pres">
      <dgm:prSet presAssocID="{8C58880A-2B8E-46BB-8477-23EA21AD3EA6}" presName="parTx" presStyleLbl="revTx" presStyleIdx="0" presStyleCnt="4">
        <dgm:presLayoutVars>
          <dgm:chMax val="0"/>
          <dgm:chPref val="0"/>
        </dgm:presLayoutVars>
      </dgm:prSet>
      <dgm:spPr/>
    </dgm:pt>
    <dgm:pt modelId="{E50D7DF0-0BBB-4A4A-AB7A-B05621A27567}" type="pres">
      <dgm:prSet presAssocID="{D42AC420-E4F6-4D23-A0DC-F11F28D14823}" presName="sibTrans" presStyleCnt="0"/>
      <dgm:spPr/>
    </dgm:pt>
    <dgm:pt modelId="{0F4DD5AF-A532-455F-96E4-79D22BD05346}" type="pres">
      <dgm:prSet presAssocID="{CDCBD191-86F3-4435-9AF2-F05A08523C4D}" presName="compNode" presStyleCnt="0"/>
      <dgm:spPr/>
    </dgm:pt>
    <dgm:pt modelId="{F62A25D1-0F62-4F18-85A1-7ABDEC2F43EE}" type="pres">
      <dgm:prSet presAssocID="{CDCBD191-86F3-4435-9AF2-F05A08523C4D}" presName="bgRect" presStyleLbl="bgShp" presStyleIdx="1" presStyleCnt="4"/>
      <dgm:spPr/>
    </dgm:pt>
    <dgm:pt modelId="{F1747B96-E614-40EE-ABE2-67A5C37A9A45}" type="pres">
      <dgm:prSet presAssocID="{CDCBD191-86F3-4435-9AF2-F05A08523C4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6E705AC-6434-440E-B9D3-01639C0D0D51}" type="pres">
      <dgm:prSet presAssocID="{CDCBD191-86F3-4435-9AF2-F05A08523C4D}" presName="spaceRect" presStyleCnt="0"/>
      <dgm:spPr/>
    </dgm:pt>
    <dgm:pt modelId="{49848898-AF21-4C4B-B2C5-3A75075EBCB7}" type="pres">
      <dgm:prSet presAssocID="{CDCBD191-86F3-4435-9AF2-F05A08523C4D}" presName="parTx" presStyleLbl="revTx" presStyleIdx="1" presStyleCnt="4">
        <dgm:presLayoutVars>
          <dgm:chMax val="0"/>
          <dgm:chPref val="0"/>
        </dgm:presLayoutVars>
      </dgm:prSet>
      <dgm:spPr/>
    </dgm:pt>
    <dgm:pt modelId="{067756C3-DDCF-4B99-A9E3-EC6D442ED053}" type="pres">
      <dgm:prSet presAssocID="{569C37E7-5535-40B4-988A-9640D9F7E732}" presName="sibTrans" presStyleCnt="0"/>
      <dgm:spPr/>
    </dgm:pt>
    <dgm:pt modelId="{BFA18C41-9E83-4CA0-B584-696B12113066}" type="pres">
      <dgm:prSet presAssocID="{F5F4023B-3B09-4583-9EB3-1F167421120C}" presName="compNode" presStyleCnt="0"/>
      <dgm:spPr/>
    </dgm:pt>
    <dgm:pt modelId="{796C2DD4-6DE4-41FE-AA2B-31FDBA6170D3}" type="pres">
      <dgm:prSet presAssocID="{F5F4023B-3B09-4583-9EB3-1F167421120C}" presName="bgRect" presStyleLbl="bgShp" presStyleIdx="2" presStyleCnt="4"/>
      <dgm:spPr/>
    </dgm:pt>
    <dgm:pt modelId="{2B986216-6682-4CE9-9C49-6A93A31647C0}" type="pres">
      <dgm:prSet presAssocID="{F5F4023B-3B09-4583-9EB3-1F167421120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ting"/>
        </a:ext>
      </dgm:extLst>
    </dgm:pt>
    <dgm:pt modelId="{60D24F6A-3454-49FB-8582-C7E6A032B192}" type="pres">
      <dgm:prSet presAssocID="{F5F4023B-3B09-4583-9EB3-1F167421120C}" presName="spaceRect" presStyleCnt="0"/>
      <dgm:spPr/>
    </dgm:pt>
    <dgm:pt modelId="{98B3E350-4233-4B1B-A77F-AC3154DF08AA}" type="pres">
      <dgm:prSet presAssocID="{F5F4023B-3B09-4583-9EB3-1F167421120C}" presName="parTx" presStyleLbl="revTx" presStyleIdx="2" presStyleCnt="4">
        <dgm:presLayoutVars>
          <dgm:chMax val="0"/>
          <dgm:chPref val="0"/>
        </dgm:presLayoutVars>
      </dgm:prSet>
      <dgm:spPr/>
    </dgm:pt>
    <dgm:pt modelId="{BC81A8BC-AEB0-4BE0-A567-A1C986DCC101}" type="pres">
      <dgm:prSet presAssocID="{AC3B6E4B-C117-4F4E-93F7-6B2BA5127B41}" presName="sibTrans" presStyleCnt="0"/>
      <dgm:spPr/>
    </dgm:pt>
    <dgm:pt modelId="{1D979515-E036-4122-A471-4A2DCDAD623E}" type="pres">
      <dgm:prSet presAssocID="{CFD84368-D176-4DC0-B100-979872A26A05}" presName="compNode" presStyleCnt="0"/>
      <dgm:spPr/>
    </dgm:pt>
    <dgm:pt modelId="{3478C882-7B5B-4F03-B2AF-B12D6FDB41F1}" type="pres">
      <dgm:prSet presAssocID="{CFD84368-D176-4DC0-B100-979872A26A05}" presName="bgRect" presStyleLbl="bgShp" presStyleIdx="3" presStyleCnt="4"/>
      <dgm:spPr/>
    </dgm:pt>
    <dgm:pt modelId="{0B55EBDF-594A-4A66-B92C-C9C444BDDB5B}" type="pres">
      <dgm:prSet presAssocID="{CFD84368-D176-4DC0-B100-979872A26A0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476C7B62-0B5A-4556-8FD0-552BFF6EE630}" type="pres">
      <dgm:prSet presAssocID="{CFD84368-D176-4DC0-B100-979872A26A05}" presName="spaceRect" presStyleCnt="0"/>
      <dgm:spPr/>
    </dgm:pt>
    <dgm:pt modelId="{370731D5-1385-4E34-B484-EC696D263465}" type="pres">
      <dgm:prSet presAssocID="{CFD84368-D176-4DC0-B100-979872A26A05}" presName="parTx" presStyleLbl="revTx" presStyleIdx="3" presStyleCnt="4">
        <dgm:presLayoutVars>
          <dgm:chMax val="0"/>
          <dgm:chPref val="0"/>
        </dgm:presLayoutVars>
      </dgm:prSet>
      <dgm:spPr/>
    </dgm:pt>
  </dgm:ptLst>
  <dgm:cxnLst>
    <dgm:cxn modelId="{D207F418-6C22-F846-B3F6-F53538B44EB8}" type="presOf" srcId="{F5F4023B-3B09-4583-9EB3-1F167421120C}" destId="{98B3E350-4233-4B1B-A77F-AC3154DF08AA}" srcOrd="0" destOrd="0" presId="urn:microsoft.com/office/officeart/2018/2/layout/IconVerticalSolidList"/>
    <dgm:cxn modelId="{28F9E61B-0FE8-CD4F-9B37-A7D8B8FF749A}" type="presOf" srcId="{CFD84368-D176-4DC0-B100-979872A26A05}" destId="{370731D5-1385-4E34-B484-EC696D263465}" srcOrd="0" destOrd="0" presId="urn:microsoft.com/office/officeart/2018/2/layout/IconVerticalSolidList"/>
    <dgm:cxn modelId="{54FF6D3F-A7B9-474C-BA72-C05A0DC839BD}" type="presOf" srcId="{CDCBD191-86F3-4435-9AF2-F05A08523C4D}" destId="{49848898-AF21-4C4B-B2C5-3A75075EBCB7}" srcOrd="0" destOrd="0" presId="urn:microsoft.com/office/officeart/2018/2/layout/IconVerticalSolidList"/>
    <dgm:cxn modelId="{AF2DD562-DCDF-2A4B-ADD7-7454B3411CB1}" type="presOf" srcId="{215E2FE8-9826-437A-BF87-F9CDDE8511DC}" destId="{EA069E1E-632B-4EDC-BCFD-903B4EFE2D29}" srcOrd="0" destOrd="0" presId="urn:microsoft.com/office/officeart/2018/2/layout/IconVerticalSolidList"/>
    <dgm:cxn modelId="{44763C6C-646A-4534-96C4-2A6926ED489C}" srcId="{215E2FE8-9826-437A-BF87-F9CDDE8511DC}" destId="{CDCBD191-86F3-4435-9AF2-F05A08523C4D}" srcOrd="1" destOrd="0" parTransId="{2F1F4374-2D29-47B8-B5C0-A5C1A45175D6}" sibTransId="{569C37E7-5535-40B4-988A-9640D9F7E732}"/>
    <dgm:cxn modelId="{28B1B985-3342-4B78-8E3F-11F3ECEA14A0}" srcId="{215E2FE8-9826-437A-BF87-F9CDDE8511DC}" destId="{8C58880A-2B8E-46BB-8477-23EA21AD3EA6}" srcOrd="0" destOrd="0" parTransId="{88267003-1AD3-4911-9C1A-A302AE48D70A}" sibTransId="{D42AC420-E4F6-4D23-A0DC-F11F28D14823}"/>
    <dgm:cxn modelId="{03FAB89E-940A-4C00-B171-30E8473216BA}" srcId="{215E2FE8-9826-437A-BF87-F9CDDE8511DC}" destId="{F5F4023B-3B09-4583-9EB3-1F167421120C}" srcOrd="2" destOrd="0" parTransId="{55072764-2407-40B4-965E-3279733FEE2B}" sibTransId="{AC3B6E4B-C117-4F4E-93F7-6B2BA5127B41}"/>
    <dgm:cxn modelId="{1ADF86B5-D885-3547-BB6E-F97C51B5BED0}" type="presOf" srcId="{8C58880A-2B8E-46BB-8477-23EA21AD3EA6}" destId="{7B1656E6-D2B9-4AED-AEA8-5A5B8DB396B1}" srcOrd="0" destOrd="0" presId="urn:microsoft.com/office/officeart/2018/2/layout/IconVerticalSolidList"/>
    <dgm:cxn modelId="{3F3FEFFE-EE35-4DBB-99DD-0ED7C585B2EB}" srcId="{215E2FE8-9826-437A-BF87-F9CDDE8511DC}" destId="{CFD84368-D176-4DC0-B100-979872A26A05}" srcOrd="3" destOrd="0" parTransId="{7661CAA4-F88B-49AD-BF58-54991A7D9A02}" sibTransId="{511E2FE0-DC7C-4DE8-8521-E92CB4E8696E}"/>
    <dgm:cxn modelId="{AC0D6FA0-D69B-5F48-8D2E-4CA3B97ECDFB}" type="presParOf" srcId="{EA069E1E-632B-4EDC-BCFD-903B4EFE2D29}" destId="{23BE9C05-6892-4225-853A-5776CE2CC73D}" srcOrd="0" destOrd="0" presId="urn:microsoft.com/office/officeart/2018/2/layout/IconVerticalSolidList"/>
    <dgm:cxn modelId="{5E7CB097-556B-9740-ABCB-B35753762D5C}" type="presParOf" srcId="{23BE9C05-6892-4225-853A-5776CE2CC73D}" destId="{C2137E45-F3F0-43BA-B9A6-3FD44E8F59C2}" srcOrd="0" destOrd="0" presId="urn:microsoft.com/office/officeart/2018/2/layout/IconVerticalSolidList"/>
    <dgm:cxn modelId="{8F578771-2BFD-694E-8722-A7BB18BC4317}" type="presParOf" srcId="{23BE9C05-6892-4225-853A-5776CE2CC73D}" destId="{3A5AFF45-B9D4-485E-A31D-F4E38E8A6867}" srcOrd="1" destOrd="0" presId="urn:microsoft.com/office/officeart/2018/2/layout/IconVerticalSolidList"/>
    <dgm:cxn modelId="{F5638C7B-484B-BE41-91EB-7E01DB276DB4}" type="presParOf" srcId="{23BE9C05-6892-4225-853A-5776CE2CC73D}" destId="{1A43DE4F-7B1F-462D-882B-86619F2275AD}" srcOrd="2" destOrd="0" presId="urn:microsoft.com/office/officeart/2018/2/layout/IconVerticalSolidList"/>
    <dgm:cxn modelId="{C4C417D2-9150-8049-9B85-E39994BBB92D}" type="presParOf" srcId="{23BE9C05-6892-4225-853A-5776CE2CC73D}" destId="{7B1656E6-D2B9-4AED-AEA8-5A5B8DB396B1}" srcOrd="3" destOrd="0" presId="urn:microsoft.com/office/officeart/2018/2/layout/IconVerticalSolidList"/>
    <dgm:cxn modelId="{48D66B6F-1863-3A43-9AF9-4CF6CB672DF4}" type="presParOf" srcId="{EA069E1E-632B-4EDC-BCFD-903B4EFE2D29}" destId="{E50D7DF0-0BBB-4A4A-AB7A-B05621A27567}" srcOrd="1" destOrd="0" presId="urn:microsoft.com/office/officeart/2018/2/layout/IconVerticalSolidList"/>
    <dgm:cxn modelId="{195DC43E-B7E5-0546-AB62-46213B5EE142}" type="presParOf" srcId="{EA069E1E-632B-4EDC-BCFD-903B4EFE2D29}" destId="{0F4DD5AF-A532-455F-96E4-79D22BD05346}" srcOrd="2" destOrd="0" presId="urn:microsoft.com/office/officeart/2018/2/layout/IconVerticalSolidList"/>
    <dgm:cxn modelId="{81C5CD0F-4910-6B4A-A6B0-1C50E5FE163A}" type="presParOf" srcId="{0F4DD5AF-A532-455F-96E4-79D22BD05346}" destId="{F62A25D1-0F62-4F18-85A1-7ABDEC2F43EE}" srcOrd="0" destOrd="0" presId="urn:microsoft.com/office/officeart/2018/2/layout/IconVerticalSolidList"/>
    <dgm:cxn modelId="{E5997AD2-4DC5-734D-BAA6-570E3925842B}" type="presParOf" srcId="{0F4DD5AF-A532-455F-96E4-79D22BD05346}" destId="{F1747B96-E614-40EE-ABE2-67A5C37A9A45}" srcOrd="1" destOrd="0" presId="urn:microsoft.com/office/officeart/2018/2/layout/IconVerticalSolidList"/>
    <dgm:cxn modelId="{DF2620C4-3535-EF40-821E-BE1B1DE97A1A}" type="presParOf" srcId="{0F4DD5AF-A532-455F-96E4-79D22BD05346}" destId="{A6E705AC-6434-440E-B9D3-01639C0D0D51}" srcOrd="2" destOrd="0" presId="urn:microsoft.com/office/officeart/2018/2/layout/IconVerticalSolidList"/>
    <dgm:cxn modelId="{A22BE49C-A988-ED44-9790-C6573020118F}" type="presParOf" srcId="{0F4DD5AF-A532-455F-96E4-79D22BD05346}" destId="{49848898-AF21-4C4B-B2C5-3A75075EBCB7}" srcOrd="3" destOrd="0" presId="urn:microsoft.com/office/officeart/2018/2/layout/IconVerticalSolidList"/>
    <dgm:cxn modelId="{662A9F7F-9AF8-7348-A9B3-DF80A3C26EF9}" type="presParOf" srcId="{EA069E1E-632B-4EDC-BCFD-903B4EFE2D29}" destId="{067756C3-DDCF-4B99-A9E3-EC6D442ED053}" srcOrd="3" destOrd="0" presId="urn:microsoft.com/office/officeart/2018/2/layout/IconVerticalSolidList"/>
    <dgm:cxn modelId="{AFD6148F-8C31-A245-BD17-335DF63FDCAC}" type="presParOf" srcId="{EA069E1E-632B-4EDC-BCFD-903B4EFE2D29}" destId="{BFA18C41-9E83-4CA0-B584-696B12113066}" srcOrd="4" destOrd="0" presId="urn:microsoft.com/office/officeart/2018/2/layout/IconVerticalSolidList"/>
    <dgm:cxn modelId="{DBEFF1D0-6E81-3741-8CDF-20689D2BA815}" type="presParOf" srcId="{BFA18C41-9E83-4CA0-B584-696B12113066}" destId="{796C2DD4-6DE4-41FE-AA2B-31FDBA6170D3}" srcOrd="0" destOrd="0" presId="urn:microsoft.com/office/officeart/2018/2/layout/IconVerticalSolidList"/>
    <dgm:cxn modelId="{FACA5274-C749-7B4C-BDA3-B298B710A3DC}" type="presParOf" srcId="{BFA18C41-9E83-4CA0-B584-696B12113066}" destId="{2B986216-6682-4CE9-9C49-6A93A31647C0}" srcOrd="1" destOrd="0" presId="urn:microsoft.com/office/officeart/2018/2/layout/IconVerticalSolidList"/>
    <dgm:cxn modelId="{D9B118BE-F117-2247-BD00-C3DE51375011}" type="presParOf" srcId="{BFA18C41-9E83-4CA0-B584-696B12113066}" destId="{60D24F6A-3454-49FB-8582-C7E6A032B192}" srcOrd="2" destOrd="0" presId="urn:microsoft.com/office/officeart/2018/2/layout/IconVerticalSolidList"/>
    <dgm:cxn modelId="{5D162056-02CF-C440-B35F-FEDDEE51471B}" type="presParOf" srcId="{BFA18C41-9E83-4CA0-B584-696B12113066}" destId="{98B3E350-4233-4B1B-A77F-AC3154DF08AA}" srcOrd="3" destOrd="0" presId="urn:microsoft.com/office/officeart/2018/2/layout/IconVerticalSolidList"/>
    <dgm:cxn modelId="{D5BB3DF3-A26F-E244-A66B-448D00F71327}" type="presParOf" srcId="{EA069E1E-632B-4EDC-BCFD-903B4EFE2D29}" destId="{BC81A8BC-AEB0-4BE0-A567-A1C986DCC101}" srcOrd="5" destOrd="0" presId="urn:microsoft.com/office/officeart/2018/2/layout/IconVerticalSolidList"/>
    <dgm:cxn modelId="{FBC2CC0B-2321-314B-A210-742B20764B3C}" type="presParOf" srcId="{EA069E1E-632B-4EDC-BCFD-903B4EFE2D29}" destId="{1D979515-E036-4122-A471-4A2DCDAD623E}" srcOrd="6" destOrd="0" presId="urn:microsoft.com/office/officeart/2018/2/layout/IconVerticalSolidList"/>
    <dgm:cxn modelId="{DC018B4B-EA6F-1D4B-BCFC-5FFE5994EF14}" type="presParOf" srcId="{1D979515-E036-4122-A471-4A2DCDAD623E}" destId="{3478C882-7B5B-4F03-B2AF-B12D6FDB41F1}" srcOrd="0" destOrd="0" presId="urn:microsoft.com/office/officeart/2018/2/layout/IconVerticalSolidList"/>
    <dgm:cxn modelId="{355D475F-D0F1-B349-BB2A-943466950550}" type="presParOf" srcId="{1D979515-E036-4122-A471-4A2DCDAD623E}" destId="{0B55EBDF-594A-4A66-B92C-C9C444BDDB5B}" srcOrd="1" destOrd="0" presId="urn:microsoft.com/office/officeart/2018/2/layout/IconVerticalSolidList"/>
    <dgm:cxn modelId="{DE525068-43B8-3242-BF23-30171516610A}" type="presParOf" srcId="{1D979515-E036-4122-A471-4A2DCDAD623E}" destId="{476C7B62-0B5A-4556-8FD0-552BFF6EE630}" srcOrd="2" destOrd="0" presId="urn:microsoft.com/office/officeart/2018/2/layout/IconVerticalSolidList"/>
    <dgm:cxn modelId="{5B0CCD7E-2E2C-A84C-8C2A-DAF32F1F3248}" type="presParOf" srcId="{1D979515-E036-4122-A471-4A2DCDAD623E}" destId="{370731D5-1385-4E34-B484-EC696D26346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F4303-6784-493E-80E2-F4319BED877E}">
      <dsp:nvSpPr>
        <dsp:cNvPr id="0" name=""/>
        <dsp:cNvSpPr/>
      </dsp:nvSpPr>
      <dsp:spPr>
        <a:xfrm>
          <a:off x="0" y="2894"/>
          <a:ext cx="5098904" cy="616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71C38-F41E-4597-96BB-3C2A8D490EB7}">
      <dsp:nvSpPr>
        <dsp:cNvPr id="0" name=""/>
        <dsp:cNvSpPr/>
      </dsp:nvSpPr>
      <dsp:spPr>
        <a:xfrm>
          <a:off x="186512" y="141623"/>
          <a:ext cx="339114" cy="3391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511EC-D65A-406C-8F24-DD37FF0F4CBA}">
      <dsp:nvSpPr>
        <dsp:cNvPr id="0" name=""/>
        <dsp:cNvSpPr/>
      </dsp:nvSpPr>
      <dsp:spPr>
        <a:xfrm>
          <a:off x="712139" y="2894"/>
          <a:ext cx="4386764" cy="61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4" tIns="65254" rIns="65254" bIns="65254" numCol="1" spcCol="1270" anchor="ctr" anchorCtr="0">
          <a:noAutofit/>
        </a:bodyPr>
        <a:lstStyle/>
        <a:p>
          <a:pPr marL="0" lvl="0" indent="0" algn="l" defTabSz="844550">
            <a:lnSpc>
              <a:spcPct val="100000"/>
            </a:lnSpc>
            <a:spcBef>
              <a:spcPct val="0"/>
            </a:spcBef>
            <a:spcAft>
              <a:spcPct val="35000"/>
            </a:spcAft>
            <a:buNone/>
          </a:pPr>
          <a:r>
            <a:rPr lang="en-US" sz="1900" kern="1200"/>
            <a:t>Sketch</a:t>
          </a:r>
        </a:p>
      </dsp:txBody>
      <dsp:txXfrm>
        <a:off x="712139" y="2894"/>
        <a:ext cx="4386764" cy="616571"/>
      </dsp:txXfrm>
    </dsp:sp>
    <dsp:sp modelId="{369200FE-606C-4142-A8B2-9C6E70A1D92A}">
      <dsp:nvSpPr>
        <dsp:cNvPr id="0" name=""/>
        <dsp:cNvSpPr/>
      </dsp:nvSpPr>
      <dsp:spPr>
        <a:xfrm>
          <a:off x="0" y="773608"/>
          <a:ext cx="5098904" cy="616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87B159-DC07-4AAA-9159-9CEE85F85272}">
      <dsp:nvSpPr>
        <dsp:cNvPr id="0" name=""/>
        <dsp:cNvSpPr/>
      </dsp:nvSpPr>
      <dsp:spPr>
        <a:xfrm>
          <a:off x="186512" y="912337"/>
          <a:ext cx="339114" cy="3391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00541-17CF-4465-A647-AB8DCD2D26E6}">
      <dsp:nvSpPr>
        <dsp:cNvPr id="0" name=""/>
        <dsp:cNvSpPr/>
      </dsp:nvSpPr>
      <dsp:spPr>
        <a:xfrm>
          <a:off x="712139" y="773608"/>
          <a:ext cx="4386764" cy="61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4" tIns="65254" rIns="65254" bIns="65254" numCol="1" spcCol="1270" anchor="ctr" anchorCtr="0">
          <a:noAutofit/>
        </a:bodyPr>
        <a:lstStyle/>
        <a:p>
          <a:pPr marL="0" lvl="0" indent="0" algn="l" defTabSz="844550">
            <a:lnSpc>
              <a:spcPct val="100000"/>
            </a:lnSpc>
            <a:spcBef>
              <a:spcPct val="0"/>
            </a:spcBef>
            <a:spcAft>
              <a:spcPct val="35000"/>
            </a:spcAft>
            <a:buNone/>
          </a:pPr>
          <a:r>
            <a:rPr lang="en-US" sz="1900" kern="1200"/>
            <a:t>Hypothesis</a:t>
          </a:r>
        </a:p>
      </dsp:txBody>
      <dsp:txXfrm>
        <a:off x="712139" y="773608"/>
        <a:ext cx="4386764" cy="616571"/>
      </dsp:txXfrm>
    </dsp:sp>
    <dsp:sp modelId="{430B7A4C-0F72-43C1-85A6-1B5378870E41}">
      <dsp:nvSpPr>
        <dsp:cNvPr id="0" name=""/>
        <dsp:cNvSpPr/>
      </dsp:nvSpPr>
      <dsp:spPr>
        <a:xfrm>
          <a:off x="0" y="1544322"/>
          <a:ext cx="5098904" cy="616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390742-AD0D-4AFD-8E07-B1BF9EE044D7}">
      <dsp:nvSpPr>
        <dsp:cNvPr id="0" name=""/>
        <dsp:cNvSpPr/>
      </dsp:nvSpPr>
      <dsp:spPr>
        <a:xfrm>
          <a:off x="186512" y="1683051"/>
          <a:ext cx="339114" cy="3391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0B01C-670C-4CF2-9BC8-8E75DAED0748}">
      <dsp:nvSpPr>
        <dsp:cNvPr id="0" name=""/>
        <dsp:cNvSpPr/>
      </dsp:nvSpPr>
      <dsp:spPr>
        <a:xfrm>
          <a:off x="712139" y="1544322"/>
          <a:ext cx="4386764" cy="61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4" tIns="65254" rIns="65254" bIns="65254" numCol="1" spcCol="1270" anchor="ctr" anchorCtr="0">
          <a:noAutofit/>
        </a:bodyPr>
        <a:lstStyle/>
        <a:p>
          <a:pPr marL="0" lvl="0" indent="0" algn="l" defTabSz="844550">
            <a:lnSpc>
              <a:spcPct val="100000"/>
            </a:lnSpc>
            <a:spcBef>
              <a:spcPct val="0"/>
            </a:spcBef>
            <a:spcAft>
              <a:spcPct val="35000"/>
            </a:spcAft>
            <a:buNone/>
          </a:pPr>
          <a:r>
            <a:rPr lang="en-US" sz="1900" kern="1200"/>
            <a:t>Provisional</a:t>
          </a:r>
        </a:p>
      </dsp:txBody>
      <dsp:txXfrm>
        <a:off x="712139" y="1544322"/>
        <a:ext cx="4386764" cy="616571"/>
      </dsp:txXfrm>
    </dsp:sp>
    <dsp:sp modelId="{67B89DBC-4316-4435-B2C5-46CB6295266B}">
      <dsp:nvSpPr>
        <dsp:cNvPr id="0" name=""/>
        <dsp:cNvSpPr/>
      </dsp:nvSpPr>
      <dsp:spPr>
        <a:xfrm>
          <a:off x="0" y="2315036"/>
          <a:ext cx="5098904" cy="616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E78A0-443C-4E57-AF9C-7179DE39BCE2}">
      <dsp:nvSpPr>
        <dsp:cNvPr id="0" name=""/>
        <dsp:cNvSpPr/>
      </dsp:nvSpPr>
      <dsp:spPr>
        <a:xfrm>
          <a:off x="186512" y="2453765"/>
          <a:ext cx="339114" cy="3391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59418-E063-44D5-8E32-5C8F89178F82}">
      <dsp:nvSpPr>
        <dsp:cNvPr id="0" name=""/>
        <dsp:cNvSpPr/>
      </dsp:nvSpPr>
      <dsp:spPr>
        <a:xfrm>
          <a:off x="712139" y="2315036"/>
          <a:ext cx="4386764" cy="61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4" tIns="65254" rIns="65254" bIns="65254" numCol="1" spcCol="1270" anchor="ctr" anchorCtr="0">
          <a:noAutofit/>
        </a:bodyPr>
        <a:lstStyle/>
        <a:p>
          <a:pPr marL="0" lvl="0" indent="0" algn="l" defTabSz="844550">
            <a:lnSpc>
              <a:spcPct val="100000"/>
            </a:lnSpc>
            <a:spcBef>
              <a:spcPct val="0"/>
            </a:spcBef>
            <a:spcAft>
              <a:spcPct val="35000"/>
            </a:spcAft>
            <a:buNone/>
          </a:pPr>
          <a:r>
            <a:rPr lang="en-US" sz="1900" kern="1200"/>
            <a:t>Robust</a:t>
          </a:r>
        </a:p>
      </dsp:txBody>
      <dsp:txXfrm>
        <a:off x="712139" y="2315036"/>
        <a:ext cx="4386764" cy="616571"/>
      </dsp:txXfrm>
    </dsp:sp>
    <dsp:sp modelId="{8E257E2F-9A4E-4AB5-AFBE-8503388D9E3A}">
      <dsp:nvSpPr>
        <dsp:cNvPr id="0" name=""/>
        <dsp:cNvSpPr/>
      </dsp:nvSpPr>
      <dsp:spPr>
        <a:xfrm>
          <a:off x="0" y="3085751"/>
          <a:ext cx="5098904" cy="61657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4C2FA7-A3E0-4C58-AEC0-6A4B7D834700}">
      <dsp:nvSpPr>
        <dsp:cNvPr id="0" name=""/>
        <dsp:cNvSpPr/>
      </dsp:nvSpPr>
      <dsp:spPr>
        <a:xfrm>
          <a:off x="186512" y="3224479"/>
          <a:ext cx="339114" cy="33911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3156D-3C0D-49DB-A74B-EDE5DB271654}">
      <dsp:nvSpPr>
        <dsp:cNvPr id="0" name=""/>
        <dsp:cNvSpPr/>
      </dsp:nvSpPr>
      <dsp:spPr>
        <a:xfrm>
          <a:off x="712139" y="3085751"/>
          <a:ext cx="4386764" cy="6165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254" tIns="65254" rIns="65254" bIns="65254" numCol="1" spcCol="1270" anchor="ctr" anchorCtr="0">
          <a:noAutofit/>
        </a:bodyPr>
        <a:lstStyle/>
        <a:p>
          <a:pPr marL="0" lvl="0" indent="0" algn="l" defTabSz="844550">
            <a:lnSpc>
              <a:spcPct val="100000"/>
            </a:lnSpc>
            <a:spcBef>
              <a:spcPct val="0"/>
            </a:spcBef>
            <a:spcAft>
              <a:spcPct val="35000"/>
            </a:spcAft>
            <a:buNone/>
          </a:pPr>
          <a:r>
            <a:rPr lang="en-US" sz="1900" kern="1200"/>
            <a:t>Complete</a:t>
          </a:r>
        </a:p>
      </dsp:txBody>
      <dsp:txXfrm>
        <a:off x="712139" y="3085751"/>
        <a:ext cx="4386764" cy="616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5FD42-1B74-A445-82B3-32AC7B3A656F}">
      <dsp:nvSpPr>
        <dsp:cNvPr id="0" name=""/>
        <dsp:cNvSpPr/>
      </dsp:nvSpPr>
      <dsp:spPr>
        <a:xfrm>
          <a:off x="0" y="4020224"/>
          <a:ext cx="1971675" cy="329856"/>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Communicate</a:t>
          </a:r>
        </a:p>
      </dsp:txBody>
      <dsp:txXfrm>
        <a:off x="0" y="4020224"/>
        <a:ext cx="1971675" cy="329856"/>
      </dsp:txXfrm>
    </dsp:sp>
    <dsp:sp modelId="{2059B68A-1725-824D-BAC9-FCC34B7A8001}">
      <dsp:nvSpPr>
        <dsp:cNvPr id="0" name=""/>
        <dsp:cNvSpPr/>
      </dsp:nvSpPr>
      <dsp:spPr>
        <a:xfrm>
          <a:off x="1971675" y="4020224"/>
          <a:ext cx="5915024" cy="329856"/>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Communicate the personas and stories to the solution designers</a:t>
          </a:r>
        </a:p>
      </dsp:txBody>
      <dsp:txXfrm>
        <a:off x="1971675" y="4020224"/>
        <a:ext cx="5915024" cy="329856"/>
      </dsp:txXfrm>
    </dsp:sp>
    <dsp:sp modelId="{2F9102D4-8B3A-8643-A181-5D6FB8178883}">
      <dsp:nvSpPr>
        <dsp:cNvPr id="0" name=""/>
        <dsp:cNvSpPr/>
      </dsp:nvSpPr>
      <dsp:spPr>
        <a:xfrm rot="10800000">
          <a:off x="0" y="3517853"/>
          <a:ext cx="1971675" cy="507318"/>
        </a:xfrm>
        <a:prstGeom prst="upArrowCallout">
          <a:avLst>
            <a:gd name="adj1" fmla="val 5000"/>
            <a:gd name="adj2" fmla="val 10000"/>
            <a:gd name="adj3" fmla="val 15000"/>
            <a:gd name="adj4" fmla="val 64977"/>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Document</a:t>
          </a:r>
        </a:p>
      </dsp:txBody>
      <dsp:txXfrm rot="-10800000">
        <a:off x="0" y="3517853"/>
        <a:ext cx="1971675" cy="329757"/>
      </dsp:txXfrm>
    </dsp:sp>
    <dsp:sp modelId="{E9E6E9DD-4734-BC4C-BC2F-95DC00DF3ED3}">
      <dsp:nvSpPr>
        <dsp:cNvPr id="0" name=""/>
        <dsp:cNvSpPr/>
      </dsp:nvSpPr>
      <dsp:spPr>
        <a:xfrm>
          <a:off x="1971675" y="3517853"/>
          <a:ext cx="5915024" cy="329757"/>
        </a:xfrm>
        <a:prstGeom prst="rect">
          <a:avLst/>
        </a:prstGeom>
        <a:solidFill>
          <a:schemeClr val="accent5">
            <a:tint val="40000"/>
            <a:alpha val="90000"/>
            <a:hueOff val="-842470"/>
            <a:satOff val="-2854"/>
            <a:lumOff val="-366"/>
            <a:alphaOff val="0"/>
          </a:schemeClr>
        </a:solidFill>
        <a:ln w="12700" cap="flat" cmpd="sng" algn="ctr">
          <a:solidFill>
            <a:schemeClr val="accent5">
              <a:tint val="40000"/>
              <a:alpha val="90000"/>
              <a:hueOff val="-842470"/>
              <a:satOff val="-2854"/>
              <a:lumOff val="-3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Document the personas and user stories</a:t>
          </a:r>
        </a:p>
      </dsp:txBody>
      <dsp:txXfrm>
        <a:off x="1971675" y="3517853"/>
        <a:ext cx="5915024" cy="329757"/>
      </dsp:txXfrm>
    </dsp:sp>
    <dsp:sp modelId="{9EB9E524-7E46-C840-B957-785968F852B9}">
      <dsp:nvSpPr>
        <dsp:cNvPr id="0" name=""/>
        <dsp:cNvSpPr/>
      </dsp:nvSpPr>
      <dsp:spPr>
        <a:xfrm rot="10800000">
          <a:off x="0" y="3015482"/>
          <a:ext cx="1971675" cy="507318"/>
        </a:xfrm>
        <a:prstGeom prst="upArrowCallout">
          <a:avLst>
            <a:gd name="adj1" fmla="val 5000"/>
            <a:gd name="adj2" fmla="val 10000"/>
            <a:gd name="adj3" fmla="val 15000"/>
            <a:gd name="adj4" fmla="val 64977"/>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Validate</a:t>
          </a:r>
        </a:p>
      </dsp:txBody>
      <dsp:txXfrm rot="-10800000">
        <a:off x="0" y="3015482"/>
        <a:ext cx="1971675" cy="329757"/>
      </dsp:txXfrm>
    </dsp:sp>
    <dsp:sp modelId="{C28A43A3-1BDC-6840-9804-0023AD227D57}">
      <dsp:nvSpPr>
        <dsp:cNvPr id="0" name=""/>
        <dsp:cNvSpPr/>
      </dsp:nvSpPr>
      <dsp:spPr>
        <a:xfrm>
          <a:off x="1971675" y="3015482"/>
          <a:ext cx="5915024" cy="329757"/>
        </a:xfrm>
        <a:prstGeom prst="rect">
          <a:avLst/>
        </a:prstGeom>
        <a:solidFill>
          <a:schemeClr val="accent5">
            <a:tint val="40000"/>
            <a:alpha val="90000"/>
            <a:hueOff val="-1684941"/>
            <a:satOff val="-5708"/>
            <a:lumOff val="-732"/>
            <a:alphaOff val="0"/>
          </a:schemeClr>
        </a:solidFill>
        <a:ln w="12700" cap="flat" cmpd="sng" algn="ctr">
          <a:solidFill>
            <a:schemeClr val="accent5">
              <a:tint val="40000"/>
              <a:alpha val="90000"/>
              <a:hueOff val="-1684941"/>
              <a:satOff val="-5708"/>
              <a:lumOff val="-7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Validate the user stories through scenario walkthroughs</a:t>
          </a:r>
        </a:p>
      </dsp:txBody>
      <dsp:txXfrm>
        <a:off x="1971675" y="3015482"/>
        <a:ext cx="5915024" cy="329757"/>
      </dsp:txXfrm>
    </dsp:sp>
    <dsp:sp modelId="{95C2D146-E320-7940-BD90-7C4BDFB4D272}">
      <dsp:nvSpPr>
        <dsp:cNvPr id="0" name=""/>
        <dsp:cNvSpPr/>
      </dsp:nvSpPr>
      <dsp:spPr>
        <a:xfrm rot="10800000">
          <a:off x="0" y="2513111"/>
          <a:ext cx="1971675" cy="507318"/>
        </a:xfrm>
        <a:prstGeom prst="upArrowCallout">
          <a:avLst>
            <a:gd name="adj1" fmla="val 5000"/>
            <a:gd name="adj2" fmla="val 10000"/>
            <a:gd name="adj3" fmla="val 15000"/>
            <a:gd name="adj4" fmla="val 64977"/>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Construct</a:t>
          </a:r>
        </a:p>
      </dsp:txBody>
      <dsp:txXfrm rot="-10800000">
        <a:off x="0" y="2513111"/>
        <a:ext cx="1971675" cy="329757"/>
      </dsp:txXfrm>
    </dsp:sp>
    <dsp:sp modelId="{3748D784-4319-1448-A766-70B5CE89E391}">
      <dsp:nvSpPr>
        <dsp:cNvPr id="0" name=""/>
        <dsp:cNvSpPr/>
      </dsp:nvSpPr>
      <dsp:spPr>
        <a:xfrm>
          <a:off x="1971675" y="2513111"/>
          <a:ext cx="5915024" cy="329757"/>
        </a:xfrm>
        <a:prstGeom prst="rect">
          <a:avLst/>
        </a:prstGeom>
        <a:solidFill>
          <a:schemeClr val="accent5">
            <a:tint val="40000"/>
            <a:alpha val="90000"/>
            <a:hueOff val="-2527411"/>
            <a:satOff val="-8562"/>
            <a:lumOff val="-1098"/>
            <a:alphaOff val="0"/>
          </a:schemeClr>
        </a:solidFill>
        <a:ln w="12700" cap="flat" cmpd="sng" algn="ctr">
          <a:solidFill>
            <a:schemeClr val="accent5">
              <a:tint val="40000"/>
              <a:alpha val="90000"/>
              <a:hueOff val="-2527411"/>
              <a:satOff val="-8562"/>
              <a:lumOff val="-10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Construct user stories for each persona</a:t>
          </a:r>
        </a:p>
      </dsp:txBody>
      <dsp:txXfrm>
        <a:off x="1971675" y="2513111"/>
        <a:ext cx="5915024" cy="329757"/>
      </dsp:txXfrm>
    </dsp:sp>
    <dsp:sp modelId="{D3D2F4EC-67C1-BC44-92C9-B6A2065C86BB}">
      <dsp:nvSpPr>
        <dsp:cNvPr id="0" name=""/>
        <dsp:cNvSpPr/>
      </dsp:nvSpPr>
      <dsp:spPr>
        <a:xfrm rot="10800000">
          <a:off x="0" y="2010740"/>
          <a:ext cx="1971675" cy="507318"/>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Describe</a:t>
          </a:r>
        </a:p>
      </dsp:txBody>
      <dsp:txXfrm rot="-10800000">
        <a:off x="0" y="2010740"/>
        <a:ext cx="1971675" cy="329757"/>
      </dsp:txXfrm>
    </dsp:sp>
    <dsp:sp modelId="{30616CC5-B34B-1045-A720-27516CE97C13}">
      <dsp:nvSpPr>
        <dsp:cNvPr id="0" name=""/>
        <dsp:cNvSpPr/>
      </dsp:nvSpPr>
      <dsp:spPr>
        <a:xfrm>
          <a:off x="1971675" y="2010740"/>
          <a:ext cx="5915024" cy="329757"/>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Describe the personas using one or more perspectives</a:t>
          </a:r>
        </a:p>
      </dsp:txBody>
      <dsp:txXfrm>
        <a:off x="1971675" y="2010740"/>
        <a:ext cx="5915024" cy="329757"/>
      </dsp:txXfrm>
    </dsp:sp>
    <dsp:sp modelId="{A4323BDD-A4B6-4E49-9465-D8B20B597AF5}">
      <dsp:nvSpPr>
        <dsp:cNvPr id="0" name=""/>
        <dsp:cNvSpPr/>
      </dsp:nvSpPr>
      <dsp:spPr>
        <a:xfrm rot="10800000">
          <a:off x="0" y="1508370"/>
          <a:ext cx="1971675" cy="507318"/>
        </a:xfrm>
        <a:prstGeom prst="upArrowCallout">
          <a:avLst>
            <a:gd name="adj1" fmla="val 5000"/>
            <a:gd name="adj2" fmla="val 10000"/>
            <a:gd name="adj3" fmla="val 15000"/>
            <a:gd name="adj4" fmla="val 64977"/>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Reduce</a:t>
          </a:r>
        </a:p>
      </dsp:txBody>
      <dsp:txXfrm rot="-10800000">
        <a:off x="0" y="1508370"/>
        <a:ext cx="1971675" cy="329757"/>
      </dsp:txXfrm>
    </dsp:sp>
    <dsp:sp modelId="{6964D362-1DFB-4947-9738-82D3E9C4EDD2}">
      <dsp:nvSpPr>
        <dsp:cNvPr id="0" name=""/>
        <dsp:cNvSpPr/>
      </dsp:nvSpPr>
      <dsp:spPr>
        <a:xfrm>
          <a:off x="1971675" y="1508370"/>
          <a:ext cx="5915024" cy="329757"/>
        </a:xfrm>
        <a:prstGeom prst="rect">
          <a:avLst/>
        </a:prstGeom>
        <a:solidFill>
          <a:schemeClr val="accent5">
            <a:tint val="40000"/>
            <a:alpha val="90000"/>
            <a:hueOff val="-4212351"/>
            <a:satOff val="-14270"/>
            <a:lumOff val="-1830"/>
            <a:alphaOff val="0"/>
          </a:schemeClr>
        </a:solidFill>
        <a:ln w="12700" cap="flat" cmpd="sng" algn="ctr">
          <a:solidFill>
            <a:schemeClr val="accent5">
              <a:tint val="40000"/>
              <a:alpha val="90000"/>
              <a:hueOff val="-4212351"/>
              <a:satOff val="-14270"/>
              <a:lumOff val="-183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Reduce the number of personas</a:t>
          </a:r>
        </a:p>
      </dsp:txBody>
      <dsp:txXfrm>
        <a:off x="1971675" y="1508370"/>
        <a:ext cx="5915024" cy="329757"/>
      </dsp:txXfrm>
    </dsp:sp>
    <dsp:sp modelId="{F5C12915-7278-D047-AD8E-B3D5C4944C38}">
      <dsp:nvSpPr>
        <dsp:cNvPr id="0" name=""/>
        <dsp:cNvSpPr/>
      </dsp:nvSpPr>
      <dsp:spPr>
        <a:xfrm rot="10800000">
          <a:off x="0" y="1005999"/>
          <a:ext cx="1971675" cy="507318"/>
        </a:xfrm>
        <a:prstGeom prst="upArrowCallout">
          <a:avLst>
            <a:gd name="adj1" fmla="val 5000"/>
            <a:gd name="adj2" fmla="val 10000"/>
            <a:gd name="adj3" fmla="val 15000"/>
            <a:gd name="adj4" fmla="val 64977"/>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Validate</a:t>
          </a:r>
        </a:p>
      </dsp:txBody>
      <dsp:txXfrm rot="-10800000">
        <a:off x="0" y="1005999"/>
        <a:ext cx="1971675" cy="329757"/>
      </dsp:txXfrm>
    </dsp:sp>
    <dsp:sp modelId="{DE6A2C77-D0CB-964C-87E8-407EF26A5A6E}">
      <dsp:nvSpPr>
        <dsp:cNvPr id="0" name=""/>
        <dsp:cNvSpPr/>
      </dsp:nvSpPr>
      <dsp:spPr>
        <a:xfrm>
          <a:off x="1971675" y="1005999"/>
          <a:ext cx="5915024" cy="329757"/>
        </a:xfrm>
        <a:prstGeom prst="rect">
          <a:avLst/>
        </a:prstGeom>
        <a:solidFill>
          <a:schemeClr val="accent5">
            <a:tint val="40000"/>
            <a:alpha val="90000"/>
            <a:hueOff val="-5054821"/>
            <a:satOff val="-17124"/>
            <a:lumOff val="-2196"/>
            <a:alphaOff val="0"/>
          </a:schemeClr>
        </a:solidFill>
        <a:ln w="12700" cap="flat" cmpd="sng" algn="ctr">
          <a:solidFill>
            <a:schemeClr val="accent5">
              <a:tint val="40000"/>
              <a:alpha val="90000"/>
              <a:hueOff val="-5054821"/>
              <a:satOff val="-17124"/>
              <a:lumOff val="-21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dirty="0"/>
            <a:t>Validate the hypothetical personas</a:t>
          </a:r>
        </a:p>
      </dsp:txBody>
      <dsp:txXfrm>
        <a:off x="1971675" y="1005999"/>
        <a:ext cx="5915024" cy="329757"/>
      </dsp:txXfrm>
    </dsp:sp>
    <dsp:sp modelId="{1282AC54-658D-574B-BF05-609863D9D3FE}">
      <dsp:nvSpPr>
        <dsp:cNvPr id="0" name=""/>
        <dsp:cNvSpPr/>
      </dsp:nvSpPr>
      <dsp:spPr>
        <a:xfrm rot="10800000">
          <a:off x="0" y="503628"/>
          <a:ext cx="1971675" cy="507318"/>
        </a:xfrm>
        <a:prstGeom prst="upArrowCallout">
          <a:avLst>
            <a:gd name="adj1" fmla="val 5000"/>
            <a:gd name="adj2" fmla="val 10000"/>
            <a:gd name="adj3" fmla="val 15000"/>
            <a:gd name="adj4" fmla="val 64977"/>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Form</a:t>
          </a:r>
        </a:p>
      </dsp:txBody>
      <dsp:txXfrm rot="-10800000">
        <a:off x="0" y="503628"/>
        <a:ext cx="1971675" cy="329757"/>
      </dsp:txXfrm>
    </dsp:sp>
    <dsp:sp modelId="{F0AEA5B6-D8CF-744C-90E6-DF5D4D5F18A7}">
      <dsp:nvSpPr>
        <dsp:cNvPr id="0" name=""/>
        <dsp:cNvSpPr/>
      </dsp:nvSpPr>
      <dsp:spPr>
        <a:xfrm>
          <a:off x="1971675" y="503628"/>
          <a:ext cx="5915024" cy="329757"/>
        </a:xfrm>
        <a:prstGeom prst="rect">
          <a:avLst/>
        </a:prstGeom>
        <a:solidFill>
          <a:schemeClr val="accent5">
            <a:tint val="40000"/>
            <a:alpha val="90000"/>
            <a:hueOff val="-5897292"/>
            <a:satOff val="-19978"/>
            <a:lumOff val="-2562"/>
            <a:alphaOff val="0"/>
          </a:schemeClr>
        </a:solidFill>
        <a:ln w="12700" cap="flat" cmpd="sng" algn="ctr">
          <a:solidFill>
            <a:schemeClr val="accent5">
              <a:tint val="40000"/>
              <a:alpha val="90000"/>
              <a:hueOff val="-5897292"/>
              <a:satOff val="-19978"/>
              <a:lumOff val="-25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dirty="0"/>
            <a:t>Form a hypothesis of user classes and how they differ </a:t>
          </a:r>
        </a:p>
      </dsp:txBody>
      <dsp:txXfrm>
        <a:off x="1971675" y="503628"/>
        <a:ext cx="5915024" cy="329757"/>
      </dsp:txXfrm>
    </dsp:sp>
    <dsp:sp modelId="{3DCFE3CB-24A0-E146-A0CB-064C3A04ACB0}">
      <dsp:nvSpPr>
        <dsp:cNvPr id="0" name=""/>
        <dsp:cNvSpPr/>
      </dsp:nvSpPr>
      <dsp:spPr>
        <a:xfrm rot="10800000">
          <a:off x="0" y="1257"/>
          <a:ext cx="1971675" cy="507318"/>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226" tIns="92456" rIns="140226" bIns="92456" numCol="1" spcCol="1270" anchor="ctr" anchorCtr="0">
          <a:noAutofit/>
        </a:bodyPr>
        <a:lstStyle/>
        <a:p>
          <a:pPr marL="0" lvl="0" indent="0" algn="ctr" defTabSz="577850">
            <a:lnSpc>
              <a:spcPct val="90000"/>
            </a:lnSpc>
            <a:spcBef>
              <a:spcPct val="0"/>
            </a:spcBef>
            <a:spcAft>
              <a:spcPct val="35000"/>
            </a:spcAft>
            <a:buNone/>
          </a:pPr>
          <a:r>
            <a:rPr lang="en-US" sz="1300" kern="1200"/>
            <a:t>Collect</a:t>
          </a:r>
        </a:p>
      </dsp:txBody>
      <dsp:txXfrm rot="-10800000">
        <a:off x="0" y="1257"/>
        <a:ext cx="1971675" cy="329757"/>
      </dsp:txXfrm>
    </dsp:sp>
    <dsp:sp modelId="{5D69AA46-9A1A-2C4E-84D1-5D94A5E9A44E}">
      <dsp:nvSpPr>
        <dsp:cNvPr id="0" name=""/>
        <dsp:cNvSpPr/>
      </dsp:nvSpPr>
      <dsp:spPr>
        <a:xfrm>
          <a:off x="1971675" y="1257"/>
          <a:ext cx="5915024" cy="329757"/>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9985" tIns="139700" rIns="119985" bIns="139700" numCol="1" spcCol="1270" anchor="ctr" anchorCtr="0">
          <a:noAutofit/>
        </a:bodyPr>
        <a:lstStyle/>
        <a:p>
          <a:pPr marL="0" lvl="0" indent="0" algn="l" defTabSz="488950">
            <a:lnSpc>
              <a:spcPct val="90000"/>
            </a:lnSpc>
            <a:spcBef>
              <a:spcPct val="0"/>
            </a:spcBef>
            <a:spcAft>
              <a:spcPct val="35000"/>
            </a:spcAft>
            <a:buNone/>
          </a:pPr>
          <a:r>
            <a:rPr lang="en-US" sz="1100" kern="1200"/>
            <a:t>Collect data from existing sources, market research, interview, surveys</a:t>
          </a:r>
        </a:p>
      </dsp:txBody>
      <dsp:txXfrm>
        <a:off x="1971675" y="1257"/>
        <a:ext cx="5915024" cy="3297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5C7FB-098F-784B-BDF7-A1739D68BE22}">
      <dsp:nvSpPr>
        <dsp:cNvPr id="0" name=""/>
        <dsp:cNvSpPr/>
      </dsp:nvSpPr>
      <dsp:spPr>
        <a:xfrm>
          <a:off x="565546" y="848665"/>
          <a:ext cx="447477" cy="7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D212F7-4432-F443-A6B8-24CF5494E23D}">
      <dsp:nvSpPr>
        <dsp:cNvPr id="0" name=""/>
        <dsp:cNvSpPr/>
      </dsp:nvSpPr>
      <dsp:spPr>
        <a:xfrm>
          <a:off x="1039873" y="811113"/>
          <a:ext cx="51459" cy="96603"/>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3A1FA8-D282-684C-9A7D-77AFD18DB99B}">
      <dsp:nvSpPr>
        <dsp:cNvPr id="0" name=""/>
        <dsp:cNvSpPr/>
      </dsp:nvSpPr>
      <dsp:spPr>
        <a:xfrm>
          <a:off x="323881" y="662970"/>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1</a:t>
          </a:r>
        </a:p>
      </dsp:txBody>
      <dsp:txXfrm>
        <a:off x="378280" y="717369"/>
        <a:ext cx="262663" cy="262663"/>
      </dsp:txXfrm>
    </dsp:sp>
    <dsp:sp modelId="{EB7260F3-64CA-4E42-959D-608E63157015}">
      <dsp:nvSpPr>
        <dsp:cNvPr id="0" name=""/>
        <dsp:cNvSpPr/>
      </dsp:nvSpPr>
      <dsp:spPr>
        <a:xfrm>
          <a:off x="6199" y="1199943"/>
          <a:ext cx="100682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9" tIns="165100" rIns="79419" bIns="165100" numCol="1" spcCol="1270" anchor="t" anchorCtr="0">
          <a:noAutofit/>
        </a:bodyPr>
        <a:lstStyle/>
        <a:p>
          <a:pPr marL="0" lvl="0" indent="0" algn="l" defTabSz="488950">
            <a:lnSpc>
              <a:spcPct val="90000"/>
            </a:lnSpc>
            <a:spcBef>
              <a:spcPct val="0"/>
            </a:spcBef>
            <a:spcAft>
              <a:spcPct val="35000"/>
            </a:spcAft>
            <a:buNone/>
          </a:pPr>
          <a:r>
            <a:rPr lang="en-US" sz="1100" kern="1200" dirty="0"/>
            <a:t>Identify roles and actors</a:t>
          </a:r>
        </a:p>
      </dsp:txBody>
      <dsp:txXfrm>
        <a:off x="6199" y="1401308"/>
        <a:ext cx="1006825" cy="1764235"/>
      </dsp:txXfrm>
    </dsp:sp>
    <dsp:sp modelId="{DEF5C9AC-A4A4-0F48-9C2D-5EF58DD1E72F}">
      <dsp:nvSpPr>
        <dsp:cNvPr id="0" name=""/>
        <dsp:cNvSpPr/>
      </dsp:nvSpPr>
      <dsp:spPr>
        <a:xfrm>
          <a:off x="1124894" y="848764"/>
          <a:ext cx="1006825"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ABE0EB-BADB-1649-8189-AE9E1CC8882A}">
      <dsp:nvSpPr>
        <dsp:cNvPr id="0" name=""/>
        <dsp:cNvSpPr/>
      </dsp:nvSpPr>
      <dsp:spPr>
        <a:xfrm>
          <a:off x="2158567" y="811192"/>
          <a:ext cx="51459" cy="96706"/>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CE9103-ECF5-574B-BDB4-439B353426B8}">
      <dsp:nvSpPr>
        <dsp:cNvPr id="0" name=""/>
        <dsp:cNvSpPr/>
      </dsp:nvSpPr>
      <dsp:spPr>
        <a:xfrm>
          <a:off x="1442575" y="663069"/>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2</a:t>
          </a:r>
        </a:p>
      </dsp:txBody>
      <dsp:txXfrm>
        <a:off x="1496974" y="717468"/>
        <a:ext cx="262663" cy="262663"/>
      </dsp:txXfrm>
    </dsp:sp>
    <dsp:sp modelId="{8BF2A5D9-983D-BC4E-9F33-8B4449CEBE84}">
      <dsp:nvSpPr>
        <dsp:cNvPr id="0" name=""/>
        <dsp:cNvSpPr/>
      </dsp:nvSpPr>
      <dsp:spPr>
        <a:xfrm>
          <a:off x="1124894" y="1200230"/>
          <a:ext cx="100682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9" tIns="165100" rIns="79419" bIns="165100" numCol="1" spcCol="1270" anchor="t" anchorCtr="0">
          <a:noAutofit/>
        </a:bodyPr>
        <a:lstStyle/>
        <a:p>
          <a:pPr marL="0" lvl="0" indent="0" algn="l" defTabSz="488950">
            <a:lnSpc>
              <a:spcPct val="90000"/>
            </a:lnSpc>
            <a:spcBef>
              <a:spcPct val="0"/>
            </a:spcBef>
            <a:spcAft>
              <a:spcPct val="35000"/>
            </a:spcAft>
            <a:buNone/>
          </a:pPr>
          <a:r>
            <a:rPr lang="en-US" sz="1100" kern="1200" dirty="0"/>
            <a:t>Develop personas for roles</a:t>
          </a:r>
        </a:p>
      </dsp:txBody>
      <dsp:txXfrm>
        <a:off x="1124894" y="1401595"/>
        <a:ext cx="1006825" cy="1764235"/>
      </dsp:txXfrm>
    </dsp:sp>
    <dsp:sp modelId="{E2F40C22-9BC6-2345-ADC5-42A0EE42AFAE}">
      <dsp:nvSpPr>
        <dsp:cNvPr id="0" name=""/>
        <dsp:cNvSpPr/>
      </dsp:nvSpPr>
      <dsp:spPr>
        <a:xfrm>
          <a:off x="2243588" y="848764"/>
          <a:ext cx="1006825"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440B7-13B2-6C49-8493-9E4FACF9CE85}">
      <dsp:nvSpPr>
        <dsp:cNvPr id="0" name=""/>
        <dsp:cNvSpPr/>
      </dsp:nvSpPr>
      <dsp:spPr>
        <a:xfrm>
          <a:off x="3277262" y="811192"/>
          <a:ext cx="51459" cy="96706"/>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ED6E1B-304D-A544-9C03-5F71ACED5AE2}">
      <dsp:nvSpPr>
        <dsp:cNvPr id="0" name=""/>
        <dsp:cNvSpPr/>
      </dsp:nvSpPr>
      <dsp:spPr>
        <a:xfrm>
          <a:off x="2561270" y="663069"/>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3</a:t>
          </a:r>
        </a:p>
      </dsp:txBody>
      <dsp:txXfrm>
        <a:off x="2615669" y="717468"/>
        <a:ext cx="262663" cy="262663"/>
      </dsp:txXfrm>
    </dsp:sp>
    <dsp:sp modelId="{A43ECD49-AD0B-174A-8D9F-B63F7A7CE32D}">
      <dsp:nvSpPr>
        <dsp:cNvPr id="0" name=""/>
        <dsp:cNvSpPr/>
      </dsp:nvSpPr>
      <dsp:spPr>
        <a:xfrm>
          <a:off x="2243588" y="1200230"/>
          <a:ext cx="100682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9" tIns="165100" rIns="79419" bIns="165100" numCol="1" spcCol="1270" anchor="t" anchorCtr="0">
          <a:noAutofit/>
        </a:bodyPr>
        <a:lstStyle/>
        <a:p>
          <a:pPr marL="0" lvl="0" indent="0" algn="l" defTabSz="488950">
            <a:lnSpc>
              <a:spcPct val="90000"/>
            </a:lnSpc>
            <a:spcBef>
              <a:spcPct val="0"/>
            </a:spcBef>
            <a:spcAft>
              <a:spcPct val="35000"/>
            </a:spcAft>
            <a:buNone/>
          </a:pPr>
          <a:r>
            <a:rPr lang="en-US" sz="1100" kern="1200" dirty="0"/>
            <a:t>Identify user stories for each persona</a:t>
          </a:r>
        </a:p>
      </dsp:txBody>
      <dsp:txXfrm>
        <a:off x="2243588" y="1401595"/>
        <a:ext cx="1006825" cy="1764235"/>
      </dsp:txXfrm>
    </dsp:sp>
    <dsp:sp modelId="{7F81A898-5873-2A40-A7CE-2CB1F221D54F}">
      <dsp:nvSpPr>
        <dsp:cNvPr id="0" name=""/>
        <dsp:cNvSpPr/>
      </dsp:nvSpPr>
      <dsp:spPr>
        <a:xfrm>
          <a:off x="3362283" y="848764"/>
          <a:ext cx="1006825"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3A2872-D844-BF48-AA1B-93E2B4C3F313}">
      <dsp:nvSpPr>
        <dsp:cNvPr id="0" name=""/>
        <dsp:cNvSpPr/>
      </dsp:nvSpPr>
      <dsp:spPr>
        <a:xfrm>
          <a:off x="4395956" y="811192"/>
          <a:ext cx="51459" cy="96706"/>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CCC9FA-4703-934A-83D6-98DA62B4A883}">
      <dsp:nvSpPr>
        <dsp:cNvPr id="0" name=""/>
        <dsp:cNvSpPr/>
      </dsp:nvSpPr>
      <dsp:spPr>
        <a:xfrm>
          <a:off x="3679964" y="663069"/>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4</a:t>
          </a:r>
        </a:p>
      </dsp:txBody>
      <dsp:txXfrm>
        <a:off x="3734363" y="717468"/>
        <a:ext cx="262663" cy="262663"/>
      </dsp:txXfrm>
    </dsp:sp>
    <dsp:sp modelId="{DB5A8FD1-DD1A-5E43-91C5-F3D1BB1786A1}">
      <dsp:nvSpPr>
        <dsp:cNvPr id="0" name=""/>
        <dsp:cNvSpPr/>
      </dsp:nvSpPr>
      <dsp:spPr>
        <a:xfrm>
          <a:off x="3362283" y="1200230"/>
          <a:ext cx="100682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9" tIns="165100" rIns="79419" bIns="165100" numCol="1" spcCol="1270" anchor="t" anchorCtr="0">
          <a:noAutofit/>
        </a:bodyPr>
        <a:lstStyle/>
        <a:p>
          <a:pPr marL="0" lvl="0" indent="0" algn="l" defTabSz="488950">
            <a:lnSpc>
              <a:spcPct val="90000"/>
            </a:lnSpc>
            <a:spcBef>
              <a:spcPct val="0"/>
            </a:spcBef>
            <a:spcAft>
              <a:spcPct val="35000"/>
            </a:spcAft>
            <a:buNone/>
          </a:pPr>
          <a:r>
            <a:rPr lang="en-US" sz="1100" kern="1200" dirty="0"/>
            <a:t>Write INVESTed stories with acceptance criteria</a:t>
          </a:r>
        </a:p>
      </dsp:txBody>
      <dsp:txXfrm>
        <a:off x="3362283" y="1401595"/>
        <a:ext cx="1006825" cy="1764235"/>
      </dsp:txXfrm>
    </dsp:sp>
    <dsp:sp modelId="{D0939C82-77A6-F14E-8D15-9083901BF522}">
      <dsp:nvSpPr>
        <dsp:cNvPr id="0" name=""/>
        <dsp:cNvSpPr/>
      </dsp:nvSpPr>
      <dsp:spPr>
        <a:xfrm>
          <a:off x="4480977" y="848764"/>
          <a:ext cx="1006825"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135BF0-E91B-6B46-A17B-D01BBDB0494C}">
      <dsp:nvSpPr>
        <dsp:cNvPr id="0" name=""/>
        <dsp:cNvSpPr/>
      </dsp:nvSpPr>
      <dsp:spPr>
        <a:xfrm>
          <a:off x="5514651" y="811192"/>
          <a:ext cx="51459" cy="96706"/>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FC9564-3DC7-EF4C-A98B-61C5170F4159}">
      <dsp:nvSpPr>
        <dsp:cNvPr id="0" name=""/>
        <dsp:cNvSpPr/>
      </dsp:nvSpPr>
      <dsp:spPr>
        <a:xfrm>
          <a:off x="4798659" y="663069"/>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5</a:t>
          </a:r>
        </a:p>
      </dsp:txBody>
      <dsp:txXfrm>
        <a:off x="4853058" y="717468"/>
        <a:ext cx="262663" cy="262663"/>
      </dsp:txXfrm>
    </dsp:sp>
    <dsp:sp modelId="{456E25C7-0ECD-144A-B697-7E9F0674B6D9}">
      <dsp:nvSpPr>
        <dsp:cNvPr id="0" name=""/>
        <dsp:cNvSpPr/>
      </dsp:nvSpPr>
      <dsp:spPr>
        <a:xfrm>
          <a:off x="4480977" y="1200230"/>
          <a:ext cx="100682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9" tIns="165100" rIns="79419" bIns="165100" numCol="1" spcCol="1270" anchor="t" anchorCtr="0">
          <a:noAutofit/>
        </a:bodyPr>
        <a:lstStyle/>
        <a:p>
          <a:pPr marL="0" lvl="0" indent="0" algn="l" defTabSz="488950">
            <a:lnSpc>
              <a:spcPct val="90000"/>
            </a:lnSpc>
            <a:spcBef>
              <a:spcPct val="0"/>
            </a:spcBef>
            <a:spcAft>
              <a:spcPct val="35000"/>
            </a:spcAft>
            <a:buNone/>
          </a:pPr>
          <a:r>
            <a:rPr lang="en-US" sz="1100" kern="1200" dirty="0"/>
            <a:t>Identify and decompose epics</a:t>
          </a:r>
        </a:p>
      </dsp:txBody>
      <dsp:txXfrm>
        <a:off x="4480977" y="1401595"/>
        <a:ext cx="1006825" cy="1764235"/>
      </dsp:txXfrm>
    </dsp:sp>
    <dsp:sp modelId="{2B1C871A-8F35-B741-A96B-571A343A6303}">
      <dsp:nvSpPr>
        <dsp:cNvPr id="0" name=""/>
        <dsp:cNvSpPr/>
      </dsp:nvSpPr>
      <dsp:spPr>
        <a:xfrm>
          <a:off x="5599672" y="848764"/>
          <a:ext cx="1006825"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BBD41D-DC2B-B444-A898-904939C63C6D}">
      <dsp:nvSpPr>
        <dsp:cNvPr id="0" name=""/>
        <dsp:cNvSpPr/>
      </dsp:nvSpPr>
      <dsp:spPr>
        <a:xfrm>
          <a:off x="6633345" y="811192"/>
          <a:ext cx="51459" cy="96706"/>
        </a:xfrm>
        <a:prstGeom prst="chevron">
          <a:avLst>
            <a:gd name="adj" fmla="val 9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2761FE-59C9-9A4A-9260-CF850BCC4C9F}">
      <dsp:nvSpPr>
        <dsp:cNvPr id="0" name=""/>
        <dsp:cNvSpPr/>
      </dsp:nvSpPr>
      <dsp:spPr>
        <a:xfrm>
          <a:off x="5917353" y="663069"/>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6</a:t>
          </a:r>
        </a:p>
      </dsp:txBody>
      <dsp:txXfrm>
        <a:off x="5971752" y="717468"/>
        <a:ext cx="262663" cy="262663"/>
      </dsp:txXfrm>
    </dsp:sp>
    <dsp:sp modelId="{C782728F-6C19-B545-937D-5BAE9BBF32F3}">
      <dsp:nvSpPr>
        <dsp:cNvPr id="0" name=""/>
        <dsp:cNvSpPr/>
      </dsp:nvSpPr>
      <dsp:spPr>
        <a:xfrm>
          <a:off x="5599672" y="1200230"/>
          <a:ext cx="1006825"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19" tIns="165100" rIns="79419" bIns="165100" numCol="1" spcCol="1270" anchor="t" anchorCtr="0">
          <a:noAutofit/>
        </a:bodyPr>
        <a:lstStyle/>
        <a:p>
          <a:pPr marL="0" lvl="0" indent="0" algn="l" defTabSz="488950">
            <a:lnSpc>
              <a:spcPct val="90000"/>
            </a:lnSpc>
            <a:spcBef>
              <a:spcPct val="0"/>
            </a:spcBef>
            <a:spcAft>
              <a:spcPct val="35000"/>
            </a:spcAft>
            <a:buNone/>
          </a:pPr>
          <a:r>
            <a:rPr lang="en-US" sz="1100" kern="1200" dirty="0"/>
            <a:t>Assign story points to size stories</a:t>
          </a:r>
        </a:p>
      </dsp:txBody>
      <dsp:txXfrm>
        <a:off x="5599672" y="1401595"/>
        <a:ext cx="1006825" cy="1764235"/>
      </dsp:txXfrm>
    </dsp:sp>
    <dsp:sp modelId="{92F38518-ADA8-2440-8A56-AC348ACE9D6C}">
      <dsp:nvSpPr>
        <dsp:cNvPr id="0" name=""/>
        <dsp:cNvSpPr/>
      </dsp:nvSpPr>
      <dsp:spPr>
        <a:xfrm>
          <a:off x="6718366" y="848764"/>
          <a:ext cx="503412" cy="7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211D4D-9DB3-CD44-A58E-F018A52D165C}">
      <dsp:nvSpPr>
        <dsp:cNvPr id="0" name=""/>
        <dsp:cNvSpPr/>
      </dsp:nvSpPr>
      <dsp:spPr>
        <a:xfrm>
          <a:off x="7036048" y="663069"/>
          <a:ext cx="371461" cy="371461"/>
        </a:xfrm>
        <a:prstGeom prst="ellips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15" tIns="14415" rIns="14415" bIns="14415" numCol="1" spcCol="1270" anchor="ctr" anchorCtr="0">
          <a:noAutofit/>
        </a:bodyPr>
        <a:lstStyle/>
        <a:p>
          <a:pPr marL="0" lvl="0" indent="0" algn="ctr" defTabSz="711200">
            <a:lnSpc>
              <a:spcPct val="90000"/>
            </a:lnSpc>
            <a:spcBef>
              <a:spcPct val="0"/>
            </a:spcBef>
            <a:spcAft>
              <a:spcPct val="35000"/>
            </a:spcAft>
            <a:buNone/>
          </a:pPr>
          <a:r>
            <a:rPr lang="en-US" sz="1600" kern="1200"/>
            <a:t>7</a:t>
          </a:r>
        </a:p>
      </dsp:txBody>
      <dsp:txXfrm>
        <a:off x="7090447" y="717468"/>
        <a:ext cx="262663" cy="262663"/>
      </dsp:txXfrm>
    </dsp:sp>
    <dsp:sp modelId="{12DFDD75-1496-554E-A48D-2ADAD8091227}">
      <dsp:nvSpPr>
        <dsp:cNvPr id="0" name=""/>
        <dsp:cNvSpPr/>
      </dsp:nvSpPr>
      <dsp:spPr>
        <a:xfrm>
          <a:off x="6718366" y="1200230"/>
          <a:ext cx="1045920" cy="1965600"/>
        </a:xfrm>
        <a:prstGeom prst="upArrowCallout">
          <a:avLst>
            <a:gd name="adj1" fmla="val 50000"/>
            <a:gd name="adj2" fmla="val 20000"/>
            <a:gd name="adj3" fmla="val 20000"/>
            <a:gd name="adj4" fmla="val 100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503" tIns="165100" rIns="82503" bIns="165100" numCol="1" spcCol="1270" anchor="t" anchorCtr="0">
          <a:noAutofit/>
        </a:bodyPr>
        <a:lstStyle/>
        <a:p>
          <a:pPr marL="0" lvl="0" indent="0" algn="l" defTabSz="488950">
            <a:lnSpc>
              <a:spcPct val="90000"/>
            </a:lnSpc>
            <a:spcBef>
              <a:spcPct val="0"/>
            </a:spcBef>
            <a:spcAft>
              <a:spcPct val="35000"/>
            </a:spcAft>
            <a:buNone/>
          </a:pPr>
          <a:r>
            <a:rPr lang="en-US" sz="1100" kern="1200" dirty="0"/>
            <a:t>Organize stories into themes</a:t>
          </a:r>
        </a:p>
      </dsp:txBody>
      <dsp:txXfrm>
        <a:off x="6718366" y="1409414"/>
        <a:ext cx="1045920" cy="17564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FACE4D-28A3-4CC8-913A-E93FE58286C3}">
      <dsp:nvSpPr>
        <dsp:cNvPr id="0" name=""/>
        <dsp:cNvSpPr/>
      </dsp:nvSpPr>
      <dsp:spPr>
        <a:xfrm>
          <a:off x="341781" y="800107"/>
          <a:ext cx="1062615" cy="10626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EDA47C-E03A-4926-ACCB-0A7F5B19E603}">
      <dsp:nvSpPr>
        <dsp:cNvPr id="0" name=""/>
        <dsp:cNvSpPr/>
      </dsp:nvSpPr>
      <dsp:spPr>
        <a:xfrm>
          <a:off x="568240" y="1026566"/>
          <a:ext cx="609697" cy="6096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6D9DF4-71B6-481B-9265-A2F79B58CA58}">
      <dsp:nvSpPr>
        <dsp:cNvPr id="0" name=""/>
        <dsp:cNvSpPr/>
      </dsp:nvSpPr>
      <dsp:spPr>
        <a:xfrm>
          <a:off x="2092" y="2193701"/>
          <a:ext cx="1741992" cy="13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How do you think personas and user stories could help you in your requirements and business analysis activities?</a:t>
          </a:r>
        </a:p>
      </dsp:txBody>
      <dsp:txXfrm>
        <a:off x="2092" y="2193701"/>
        <a:ext cx="1741992" cy="1357529"/>
      </dsp:txXfrm>
    </dsp:sp>
    <dsp:sp modelId="{CE3254C4-7810-47A5-84D4-093AE62CDB25}">
      <dsp:nvSpPr>
        <dsp:cNvPr id="0" name=""/>
        <dsp:cNvSpPr/>
      </dsp:nvSpPr>
      <dsp:spPr>
        <a:xfrm>
          <a:off x="2388621" y="800107"/>
          <a:ext cx="1062615" cy="1062615"/>
        </a:xfrm>
        <a:prstGeom prst="ellipse">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dsp:style>
    </dsp:sp>
    <dsp:sp modelId="{446C7EBC-A139-47AC-9E3C-BB5C6ADD47C5}">
      <dsp:nvSpPr>
        <dsp:cNvPr id="0" name=""/>
        <dsp:cNvSpPr/>
      </dsp:nvSpPr>
      <dsp:spPr>
        <a:xfrm>
          <a:off x="2615080" y="1026566"/>
          <a:ext cx="609697" cy="6096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D6A318-57AC-47D8-A1E2-6C0F4355FEB5}">
      <dsp:nvSpPr>
        <dsp:cNvPr id="0" name=""/>
        <dsp:cNvSpPr/>
      </dsp:nvSpPr>
      <dsp:spPr>
        <a:xfrm>
          <a:off x="2048933" y="2193701"/>
          <a:ext cx="1741992" cy="13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Do you believe they can help you in addressing some of your challenges? How?</a:t>
          </a:r>
        </a:p>
      </dsp:txBody>
      <dsp:txXfrm>
        <a:off x="2048933" y="2193701"/>
        <a:ext cx="1741992" cy="1357529"/>
      </dsp:txXfrm>
    </dsp:sp>
    <dsp:sp modelId="{8F9EC888-07B8-4258-B422-5D2930729D09}">
      <dsp:nvSpPr>
        <dsp:cNvPr id="0" name=""/>
        <dsp:cNvSpPr/>
      </dsp:nvSpPr>
      <dsp:spPr>
        <a:xfrm>
          <a:off x="4435462" y="800107"/>
          <a:ext cx="1062615" cy="1062615"/>
        </a:xfrm>
        <a:prstGeom prst="ellipse">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dsp:style>
    </dsp:sp>
    <dsp:sp modelId="{2BB62B40-B7F7-4E3B-BDB0-F8CF75FCC412}">
      <dsp:nvSpPr>
        <dsp:cNvPr id="0" name=""/>
        <dsp:cNvSpPr/>
      </dsp:nvSpPr>
      <dsp:spPr>
        <a:xfrm>
          <a:off x="4661921" y="1026566"/>
          <a:ext cx="609697" cy="6096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4588CD-572C-4017-95B1-2F1D2B0876D6}">
      <dsp:nvSpPr>
        <dsp:cNvPr id="0" name=""/>
        <dsp:cNvSpPr/>
      </dsp:nvSpPr>
      <dsp:spPr>
        <a:xfrm>
          <a:off x="4095774" y="2193701"/>
          <a:ext cx="1741992" cy="13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What conflicts do you foresee in integrating personas and user stories into your business analysis methodology?</a:t>
          </a:r>
        </a:p>
      </dsp:txBody>
      <dsp:txXfrm>
        <a:off x="4095774" y="2193701"/>
        <a:ext cx="1741992" cy="1357529"/>
      </dsp:txXfrm>
    </dsp:sp>
    <dsp:sp modelId="{9E4987F5-488A-460C-A64E-DFDFC6EF7787}">
      <dsp:nvSpPr>
        <dsp:cNvPr id="0" name=""/>
        <dsp:cNvSpPr/>
      </dsp:nvSpPr>
      <dsp:spPr>
        <a:xfrm>
          <a:off x="6482303" y="800107"/>
          <a:ext cx="1062615" cy="1062615"/>
        </a:xfrm>
        <a:prstGeom prst="ellipse">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dsp:style>
    </dsp:sp>
    <dsp:sp modelId="{7EC9BFAA-DC41-4682-9BD6-1D456984297B}">
      <dsp:nvSpPr>
        <dsp:cNvPr id="0" name=""/>
        <dsp:cNvSpPr/>
      </dsp:nvSpPr>
      <dsp:spPr>
        <a:xfrm>
          <a:off x="6708762" y="1026566"/>
          <a:ext cx="609697" cy="60969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F9B832-68AE-42C5-8C48-F4B12D74ECE0}">
      <dsp:nvSpPr>
        <dsp:cNvPr id="0" name=""/>
        <dsp:cNvSpPr/>
      </dsp:nvSpPr>
      <dsp:spPr>
        <a:xfrm>
          <a:off x="6142615" y="2193701"/>
          <a:ext cx="1741992" cy="1357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a:t>Do you think that user stories alone are sufficient to describe requirements? What other artifacts do you believe you will need to adequately describe and communicate requirements?</a:t>
          </a:r>
        </a:p>
      </dsp:txBody>
      <dsp:txXfrm>
        <a:off x="6142615" y="2193701"/>
        <a:ext cx="1741992" cy="1357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137E45-F3F0-43BA-B9A6-3FD44E8F59C2}">
      <dsp:nvSpPr>
        <dsp:cNvPr id="0" name=""/>
        <dsp:cNvSpPr/>
      </dsp:nvSpPr>
      <dsp:spPr>
        <a:xfrm>
          <a:off x="0" y="2284"/>
          <a:ext cx="4395818"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AFF45-B9D4-485E-A31D-F4E38E8A6867}">
      <dsp:nvSpPr>
        <dsp:cNvPr id="0" name=""/>
        <dsp:cNvSpPr/>
      </dsp:nvSpPr>
      <dsp:spPr>
        <a:xfrm>
          <a:off x="350172" y="262743"/>
          <a:ext cx="636677" cy="636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1656E6-D2B9-4AED-AEA8-5A5B8DB396B1}">
      <dsp:nvSpPr>
        <dsp:cNvPr id="0" name=""/>
        <dsp:cNvSpPr/>
      </dsp:nvSpPr>
      <dsp:spPr>
        <a:xfrm>
          <a:off x="1337023" y="2284"/>
          <a:ext cx="3058794"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711200">
            <a:lnSpc>
              <a:spcPct val="100000"/>
            </a:lnSpc>
            <a:spcBef>
              <a:spcPct val="0"/>
            </a:spcBef>
            <a:spcAft>
              <a:spcPct val="35000"/>
            </a:spcAft>
            <a:buNone/>
          </a:pPr>
          <a:r>
            <a:rPr lang="en-US" sz="1600" kern="1200" dirty="0"/>
            <a:t>As analysts we need to distinguish between analysis techniques and documentation techniques.</a:t>
          </a:r>
        </a:p>
      </dsp:txBody>
      <dsp:txXfrm>
        <a:off x="1337023" y="2284"/>
        <a:ext cx="3058794" cy="1157596"/>
      </dsp:txXfrm>
    </dsp:sp>
    <dsp:sp modelId="{F62A25D1-0F62-4F18-85A1-7ABDEC2F43EE}">
      <dsp:nvSpPr>
        <dsp:cNvPr id="0" name=""/>
        <dsp:cNvSpPr/>
      </dsp:nvSpPr>
      <dsp:spPr>
        <a:xfrm>
          <a:off x="0" y="1449279"/>
          <a:ext cx="4395818"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747B96-E614-40EE-ABE2-67A5C37A9A45}">
      <dsp:nvSpPr>
        <dsp:cNvPr id="0" name=""/>
        <dsp:cNvSpPr/>
      </dsp:nvSpPr>
      <dsp:spPr>
        <a:xfrm>
          <a:off x="350172" y="1709738"/>
          <a:ext cx="636677" cy="636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848898-AF21-4C4B-B2C5-3A75075EBCB7}">
      <dsp:nvSpPr>
        <dsp:cNvPr id="0" name=""/>
        <dsp:cNvSpPr/>
      </dsp:nvSpPr>
      <dsp:spPr>
        <a:xfrm>
          <a:off x="1337023" y="1449279"/>
          <a:ext cx="3058794"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711200">
            <a:lnSpc>
              <a:spcPct val="100000"/>
            </a:lnSpc>
            <a:spcBef>
              <a:spcPct val="0"/>
            </a:spcBef>
            <a:spcAft>
              <a:spcPct val="35000"/>
            </a:spcAft>
            <a:buNone/>
          </a:pPr>
          <a:r>
            <a:rPr lang="en-US" sz="1600" kern="1200"/>
            <a:t>Analysis techniques help us understand the need and discover requirements.</a:t>
          </a:r>
        </a:p>
      </dsp:txBody>
      <dsp:txXfrm>
        <a:off x="1337023" y="1449279"/>
        <a:ext cx="3058794" cy="1157596"/>
      </dsp:txXfrm>
    </dsp:sp>
    <dsp:sp modelId="{796C2DD4-6DE4-41FE-AA2B-31FDBA6170D3}">
      <dsp:nvSpPr>
        <dsp:cNvPr id="0" name=""/>
        <dsp:cNvSpPr/>
      </dsp:nvSpPr>
      <dsp:spPr>
        <a:xfrm>
          <a:off x="0" y="2896274"/>
          <a:ext cx="4395818"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986216-6682-4CE9-9C49-6A93A31647C0}">
      <dsp:nvSpPr>
        <dsp:cNvPr id="0" name=""/>
        <dsp:cNvSpPr/>
      </dsp:nvSpPr>
      <dsp:spPr>
        <a:xfrm>
          <a:off x="350172" y="3156733"/>
          <a:ext cx="636677" cy="636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B3E350-4233-4B1B-A77F-AC3154DF08AA}">
      <dsp:nvSpPr>
        <dsp:cNvPr id="0" name=""/>
        <dsp:cNvSpPr/>
      </dsp:nvSpPr>
      <dsp:spPr>
        <a:xfrm>
          <a:off x="1337023" y="2896274"/>
          <a:ext cx="3058794"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711200">
            <a:lnSpc>
              <a:spcPct val="100000"/>
            </a:lnSpc>
            <a:spcBef>
              <a:spcPct val="0"/>
            </a:spcBef>
            <a:spcAft>
              <a:spcPct val="35000"/>
            </a:spcAft>
            <a:buNone/>
          </a:pPr>
          <a:r>
            <a:rPr lang="en-US" sz="1600" kern="1200"/>
            <a:t>Documentation techniques help us communicate what we’ve uncovered to various audiences.</a:t>
          </a:r>
        </a:p>
      </dsp:txBody>
      <dsp:txXfrm>
        <a:off x="1337023" y="2896274"/>
        <a:ext cx="3058794" cy="1157596"/>
      </dsp:txXfrm>
    </dsp:sp>
    <dsp:sp modelId="{3478C882-7B5B-4F03-B2AF-B12D6FDB41F1}">
      <dsp:nvSpPr>
        <dsp:cNvPr id="0" name=""/>
        <dsp:cNvSpPr/>
      </dsp:nvSpPr>
      <dsp:spPr>
        <a:xfrm>
          <a:off x="0" y="4343269"/>
          <a:ext cx="4395818" cy="115759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55EBDF-594A-4A66-B92C-C9C444BDDB5B}">
      <dsp:nvSpPr>
        <dsp:cNvPr id="0" name=""/>
        <dsp:cNvSpPr/>
      </dsp:nvSpPr>
      <dsp:spPr>
        <a:xfrm>
          <a:off x="350172" y="4603728"/>
          <a:ext cx="636677" cy="636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70731D5-1385-4E34-B484-EC696D263465}">
      <dsp:nvSpPr>
        <dsp:cNvPr id="0" name=""/>
        <dsp:cNvSpPr/>
      </dsp:nvSpPr>
      <dsp:spPr>
        <a:xfrm>
          <a:off x="1337023" y="4343269"/>
          <a:ext cx="3058794" cy="1157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512" tIns="122512" rIns="122512" bIns="122512" numCol="1" spcCol="1270" anchor="ctr" anchorCtr="0">
          <a:noAutofit/>
        </a:bodyPr>
        <a:lstStyle/>
        <a:p>
          <a:pPr marL="0" lvl="0" indent="0" algn="l" defTabSz="711200">
            <a:lnSpc>
              <a:spcPct val="100000"/>
            </a:lnSpc>
            <a:spcBef>
              <a:spcPct val="0"/>
            </a:spcBef>
            <a:spcAft>
              <a:spcPct val="35000"/>
            </a:spcAft>
            <a:buNone/>
          </a:pPr>
          <a:r>
            <a:rPr lang="en-US" sz="1600" kern="1200"/>
            <a:t>Different audiences will need different types of documentation to understand the requirements.</a:t>
          </a:r>
        </a:p>
      </dsp:txBody>
      <dsp:txXfrm>
        <a:off x="1337023" y="4343269"/>
        <a:ext cx="3058794" cy="115759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7" name="Rectangle 5"/>
          <p:cNvSpPr>
            <a:spLocks noGrp="1" noChangeArrowheads="1"/>
          </p:cNvSpPr>
          <p:nvPr>
            <p:ph type="sldNum" sz="quarter" idx="3"/>
          </p:nvPr>
        </p:nvSpPr>
        <p:spPr bwMode="auto">
          <a:xfrm>
            <a:off x="5867400" y="9263063"/>
            <a:ext cx="960438" cy="319087"/>
          </a:xfrm>
          <a:prstGeom prst="rect">
            <a:avLst/>
          </a:prstGeom>
          <a:noFill/>
          <a:ln w="9525">
            <a:noFill/>
            <a:miter lim="800000"/>
            <a:headEnd/>
            <a:tailEnd/>
          </a:ln>
          <a:effectLst/>
        </p:spPr>
        <p:txBody>
          <a:bodyPr vert="horz" wrap="square" lIns="96700" tIns="48350" rIns="96700" bIns="48350" numCol="1" anchor="b" anchorCtr="0" compatLnSpc="1">
            <a:prstTxWarp prst="textNoShape">
              <a:avLst/>
            </a:prstTxWarp>
          </a:bodyPr>
          <a:lstStyle>
            <a:lvl1pPr algn="r" defTabSz="965200" eaLnBrk="1" hangingPunct="1">
              <a:defRPr sz="1100" smtClean="0">
                <a:latin typeface="Bookman Old Style" panose="02050604050505020204" pitchFamily="18" charset="0"/>
              </a:defRPr>
            </a:lvl1pPr>
          </a:lstStyle>
          <a:p>
            <a:pPr>
              <a:defRPr/>
            </a:pPr>
            <a:fld id="{28DC79BD-FF8C-421D-A69C-8627058AB2E3}" type="slidenum">
              <a:rPr lang="en-US"/>
              <a:pPr>
                <a:defRPr/>
              </a:pPr>
              <a:t>‹#›</a:t>
            </a:fld>
            <a:endParaRPr lang="en-US"/>
          </a:p>
        </p:txBody>
      </p:sp>
      <p:sp>
        <p:nvSpPr>
          <p:cNvPr id="66563" name="TextBox 5"/>
          <p:cNvSpPr txBox="1">
            <a:spLocks noChangeArrowheads="1"/>
          </p:cNvSpPr>
          <p:nvPr/>
        </p:nvSpPr>
        <p:spPr bwMode="auto">
          <a:xfrm>
            <a:off x="471488" y="9278938"/>
            <a:ext cx="50546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2" tIns="48221" rIns="96442" bIns="48221">
            <a:spAutoFit/>
          </a:bodyPr>
          <a:lstStyle>
            <a:lvl1pPr eaLnBrk="0" hangingPunct="0">
              <a:defRPr sz="1200">
                <a:solidFill>
                  <a:schemeClr val="tx1"/>
                </a:solidFill>
                <a:latin typeface="Arial" pitchFamily="34" charset="0"/>
                <a:ea typeface="ＭＳ Ｐゴシック" pitchFamily="34" charset="-128"/>
              </a:defRPr>
            </a:lvl1pPr>
            <a:lvl2pPr marL="742950" indent="-285750" eaLnBrk="0" hangingPunct="0">
              <a:defRPr sz="1200">
                <a:solidFill>
                  <a:schemeClr val="tx1"/>
                </a:solidFill>
                <a:latin typeface="Arial" pitchFamily="34" charset="0"/>
                <a:ea typeface="ＭＳ Ｐゴシック" pitchFamily="34" charset="-128"/>
              </a:defRPr>
            </a:lvl2pPr>
            <a:lvl3pPr marL="1143000" indent="-228600" eaLnBrk="0" hangingPunct="0">
              <a:defRPr sz="1200">
                <a:solidFill>
                  <a:schemeClr val="tx1"/>
                </a:solidFill>
                <a:latin typeface="Arial" pitchFamily="34" charset="0"/>
                <a:ea typeface="ＭＳ Ｐゴシック" pitchFamily="34" charset="-128"/>
              </a:defRPr>
            </a:lvl3pPr>
            <a:lvl4pPr marL="1600200" indent="-228600" eaLnBrk="0" hangingPunct="0">
              <a:defRPr sz="1200">
                <a:solidFill>
                  <a:schemeClr val="tx1"/>
                </a:solidFill>
                <a:latin typeface="Arial" pitchFamily="34" charset="0"/>
                <a:ea typeface="ＭＳ Ｐゴシック" pitchFamily="34" charset="-128"/>
              </a:defRPr>
            </a:lvl4pPr>
            <a:lvl5pPr marL="2057400" indent="-228600" eaLnBrk="0" hangingPunct="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eaLnBrk="1" hangingPunct="1">
              <a:defRPr/>
            </a:pPr>
            <a:r>
              <a:rPr lang="en-US" sz="1100" dirty="0">
                <a:latin typeface="Bookman Old Style" pitchFamily="18" charset="0"/>
              </a:rPr>
              <a:t>© 2013 by Martin Schedlbauer, </a:t>
            </a:r>
            <a:r>
              <a:rPr lang="en-US" sz="1100" dirty="0" err="1">
                <a:latin typeface="Bookman Old Style" pitchFamily="18" charset="0"/>
              </a:rPr>
              <a:t>Ph.D</a:t>
            </a:r>
            <a:r>
              <a:rPr lang="en-US" sz="1100" dirty="0">
                <a:latin typeface="Bookman Old Style" pitchFamily="18" charset="0"/>
              </a:rPr>
              <a:t>                    </a:t>
            </a:r>
            <a:r>
              <a:rPr lang="en-US" sz="1100" i="1" dirty="0">
                <a:latin typeface="Bookman Old Style" pitchFamily="18" charset="0"/>
              </a:rPr>
              <a:t>martins@cathris.com</a:t>
            </a:r>
          </a:p>
        </p:txBody>
      </p:sp>
      <p:sp>
        <p:nvSpPr>
          <p:cNvPr id="66564" name="TextBox 6"/>
          <p:cNvSpPr txBox="1">
            <a:spLocks noChangeArrowheads="1"/>
          </p:cNvSpPr>
          <p:nvPr/>
        </p:nvSpPr>
        <p:spPr bwMode="auto">
          <a:xfrm>
            <a:off x="334963" y="146050"/>
            <a:ext cx="68564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442" tIns="48221" rIns="96442" bIns="48221">
            <a:spAutoFit/>
          </a:bodyPr>
          <a:lstStyle>
            <a:lvl1pPr eaLnBrk="0" hangingPunct="0">
              <a:defRPr sz="1200">
                <a:solidFill>
                  <a:schemeClr val="tx1"/>
                </a:solidFill>
                <a:latin typeface="Arial" charset="0"/>
                <a:cs typeface="Arial" charset="0"/>
              </a:defRPr>
            </a:lvl1pPr>
            <a:lvl2pPr marL="742950" indent="-285750" eaLnBrk="0" hangingPunct="0">
              <a:defRPr sz="1200">
                <a:solidFill>
                  <a:schemeClr val="tx1"/>
                </a:solidFill>
                <a:latin typeface="Arial" charset="0"/>
                <a:cs typeface="Arial" charset="0"/>
              </a:defRPr>
            </a:lvl2pPr>
            <a:lvl3pPr marL="1143000" indent="-228600" eaLnBrk="0" hangingPunct="0">
              <a:defRPr sz="1200">
                <a:solidFill>
                  <a:schemeClr val="tx1"/>
                </a:solidFill>
                <a:latin typeface="Arial" charset="0"/>
                <a:cs typeface="Arial" charset="0"/>
              </a:defRPr>
            </a:lvl3pPr>
            <a:lvl4pPr marL="1600200" indent="-228600" eaLnBrk="0" hangingPunct="0">
              <a:defRPr sz="1200">
                <a:solidFill>
                  <a:schemeClr val="tx1"/>
                </a:solidFill>
                <a:latin typeface="Arial" charset="0"/>
                <a:cs typeface="Arial" charset="0"/>
              </a:defRPr>
            </a:lvl4pPr>
            <a:lvl5pPr marL="2057400" indent="-228600" eaLnBrk="0" hangingPunct="0">
              <a:defRPr sz="1200">
                <a:solidFill>
                  <a:schemeClr val="tx1"/>
                </a:solidFill>
                <a:latin typeface="Arial" charset="0"/>
                <a:cs typeface="Arial" charset="0"/>
              </a:defRPr>
            </a:lvl5pPr>
            <a:lvl6pPr marL="2514600" indent="-228600" eaLnBrk="0" fontAlgn="base" hangingPunct="0">
              <a:spcBef>
                <a:spcPct val="0"/>
              </a:spcBef>
              <a:spcAft>
                <a:spcPct val="0"/>
              </a:spcAft>
              <a:defRPr sz="1200">
                <a:solidFill>
                  <a:schemeClr val="tx1"/>
                </a:solidFill>
                <a:latin typeface="Arial" charset="0"/>
                <a:cs typeface="Arial" charset="0"/>
              </a:defRPr>
            </a:lvl6pPr>
            <a:lvl7pPr marL="2971800" indent="-228600" eaLnBrk="0" fontAlgn="base" hangingPunct="0">
              <a:spcBef>
                <a:spcPct val="0"/>
              </a:spcBef>
              <a:spcAft>
                <a:spcPct val="0"/>
              </a:spcAft>
              <a:defRPr sz="1200">
                <a:solidFill>
                  <a:schemeClr val="tx1"/>
                </a:solidFill>
                <a:latin typeface="Arial" charset="0"/>
                <a:cs typeface="Arial" charset="0"/>
              </a:defRPr>
            </a:lvl7pPr>
            <a:lvl8pPr marL="3429000" indent="-228600" eaLnBrk="0" fontAlgn="base" hangingPunct="0">
              <a:spcBef>
                <a:spcPct val="0"/>
              </a:spcBef>
              <a:spcAft>
                <a:spcPct val="0"/>
              </a:spcAft>
              <a:defRPr sz="1200">
                <a:solidFill>
                  <a:schemeClr val="tx1"/>
                </a:solidFill>
                <a:latin typeface="Arial" charset="0"/>
                <a:cs typeface="Arial" charset="0"/>
              </a:defRPr>
            </a:lvl8pPr>
            <a:lvl9pPr marL="3886200" indent="-228600" eaLnBrk="0" fontAlgn="base" hangingPunct="0">
              <a:spcBef>
                <a:spcPct val="0"/>
              </a:spcBef>
              <a:spcAft>
                <a:spcPct val="0"/>
              </a:spcAft>
              <a:defRPr sz="1200">
                <a:solidFill>
                  <a:schemeClr val="tx1"/>
                </a:solidFill>
                <a:latin typeface="Arial" charset="0"/>
                <a:cs typeface="Arial" charset="0"/>
              </a:defRPr>
            </a:lvl9pPr>
          </a:lstStyle>
          <a:p>
            <a:pPr eaLnBrk="1" hangingPunct="1">
              <a:defRPr/>
            </a:pPr>
            <a:r>
              <a:rPr lang="en-US" sz="1100" b="1" dirty="0">
                <a:latin typeface="Bookman Old Style" pitchFamily="18" charset="0"/>
                <a:ea typeface="+mn-ea"/>
              </a:rPr>
              <a:t>Using Personas to Define Better Requirements</a:t>
            </a:r>
            <a:r>
              <a:rPr lang="en-US" sz="1100" dirty="0">
                <a:latin typeface="Bookman Old Style" pitchFamily="18" charset="0"/>
                <a:ea typeface="+mn-ea"/>
              </a:rPr>
              <a:t>	      Business Analyst World Boston 2013</a:t>
            </a:r>
          </a:p>
        </p:txBody>
      </p:sp>
      <p:cxnSp>
        <p:nvCxnSpPr>
          <p:cNvPr id="9" name="Straight Connector 8"/>
          <p:cNvCxnSpPr/>
          <p:nvPr/>
        </p:nvCxnSpPr>
        <p:spPr>
          <a:xfrm>
            <a:off x="406400" y="417513"/>
            <a:ext cx="6502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6400" y="9263063"/>
            <a:ext cx="6502400" cy="158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93315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700" tIns="48350" rIns="96700" bIns="48350" numCol="1" anchor="t" anchorCtr="0" compatLnSpc="1">
            <a:prstTxWarp prst="textNoShape">
              <a:avLst/>
            </a:prstTxWarp>
          </a:bodyPr>
          <a:lstStyle>
            <a:lvl1pPr algn="l" defTabSz="966093" eaLnBrk="1" hangingPunct="1">
              <a:defRPr>
                <a:latin typeface="Arial" charset="0"/>
                <a:ea typeface="+mn-ea"/>
                <a:cs typeface="+mn-cs"/>
              </a:defRPr>
            </a:lvl1pPr>
          </a:lstStyle>
          <a:p>
            <a:pPr>
              <a:defRPr/>
            </a:pPr>
            <a:endParaRPr lang="en-US" altLang="en-US"/>
          </a:p>
        </p:txBody>
      </p:sp>
      <p:sp>
        <p:nvSpPr>
          <p:cNvPr id="11981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700" tIns="48350" rIns="96700" bIns="48350" numCol="1" anchor="t" anchorCtr="0" compatLnSpc="1">
            <a:prstTxWarp prst="textNoShape">
              <a:avLst/>
            </a:prstTxWarp>
          </a:bodyPr>
          <a:lstStyle>
            <a:lvl1pPr algn="r" defTabSz="966093" eaLnBrk="1" hangingPunct="1">
              <a:defRPr>
                <a:latin typeface="Arial" charset="0"/>
                <a:ea typeface="+mn-ea"/>
                <a:cs typeface="+mn-cs"/>
              </a:defRPr>
            </a:lvl1pPr>
          </a:lstStyle>
          <a:p>
            <a:pPr>
              <a:defRPr/>
            </a:pPr>
            <a:endParaRPr lang="en-US" altLang="en-US"/>
          </a:p>
        </p:txBody>
      </p:sp>
      <p:sp>
        <p:nvSpPr>
          <p:cNvPr id="4100" name="Rectangle 4"/>
          <p:cNvSpPr>
            <a:spLocks noGrp="1" noRot="1" noChangeAspect="1" noChangeArrowheads="1" noTextEdit="1"/>
          </p:cNvSpPr>
          <p:nvPr>
            <p:ph type="sldImg" idx="2"/>
          </p:nvPr>
        </p:nvSpPr>
        <p:spPr bwMode="auto">
          <a:xfrm>
            <a:off x="1260475" y="720725"/>
            <a:ext cx="4799013" cy="35988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3" name="Rectangle 5"/>
          <p:cNvSpPr>
            <a:spLocks noGrp="1" noChangeArrowheads="1"/>
          </p:cNvSpPr>
          <p:nvPr>
            <p:ph type="body" sz="quarter" idx="3"/>
          </p:nvPr>
        </p:nvSpPr>
        <p:spPr bwMode="auto">
          <a:xfrm>
            <a:off x="973138" y="4560888"/>
            <a:ext cx="5368925" cy="4319587"/>
          </a:xfrm>
          <a:prstGeom prst="rect">
            <a:avLst/>
          </a:prstGeom>
          <a:noFill/>
          <a:ln w="9525">
            <a:noFill/>
            <a:miter lim="800000"/>
            <a:headEnd/>
            <a:tailEnd/>
          </a:ln>
          <a:effectLst/>
        </p:spPr>
        <p:txBody>
          <a:bodyPr vert="horz" wrap="square" lIns="96700" tIns="48350" rIns="96700" bIns="4835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981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700" tIns="48350" rIns="96700" bIns="48350" numCol="1" anchor="b" anchorCtr="0" compatLnSpc="1">
            <a:prstTxWarp prst="textNoShape">
              <a:avLst/>
            </a:prstTxWarp>
          </a:bodyPr>
          <a:lstStyle>
            <a:lvl1pPr algn="l" defTabSz="966093" eaLnBrk="1" hangingPunct="1">
              <a:defRPr>
                <a:latin typeface="Arial" charset="0"/>
                <a:ea typeface="+mn-ea"/>
                <a:cs typeface="+mn-cs"/>
              </a:defRPr>
            </a:lvl1pPr>
          </a:lstStyle>
          <a:p>
            <a:pPr>
              <a:defRPr/>
            </a:pPr>
            <a:endParaRPr lang="en-US" altLang="en-US"/>
          </a:p>
        </p:txBody>
      </p:sp>
      <p:sp>
        <p:nvSpPr>
          <p:cNvPr id="11981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700" tIns="48350" rIns="96700" bIns="48350" numCol="1" anchor="b" anchorCtr="0" compatLnSpc="1">
            <a:prstTxWarp prst="textNoShape">
              <a:avLst/>
            </a:prstTxWarp>
          </a:bodyPr>
          <a:lstStyle>
            <a:lvl1pPr algn="r" defTabSz="965200" eaLnBrk="1" hangingPunct="1">
              <a:defRPr smtClean="0"/>
            </a:lvl1pPr>
          </a:lstStyle>
          <a:p>
            <a:pPr>
              <a:defRPr/>
            </a:pPr>
            <a:fld id="{8A6858E1-7FB6-4362-985A-9B66B1D032D1}" type="slidenum">
              <a:rPr lang="en-US"/>
              <a:pPr>
                <a:defRPr/>
              </a:pPr>
              <a:t>‹#›</a:t>
            </a:fld>
            <a:endParaRPr lang="en-US"/>
          </a:p>
        </p:txBody>
      </p:sp>
    </p:spTree>
    <p:extLst>
      <p:ext uri="{BB962C8B-B14F-4D97-AF65-F5344CB8AC3E}">
        <p14:creationId xmlns:p14="http://schemas.microsoft.com/office/powerpoint/2010/main" val="22992177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2</a:t>
            </a:fld>
            <a:endParaRPr lang="en-US"/>
          </a:p>
        </p:txBody>
      </p:sp>
    </p:spTree>
    <p:extLst>
      <p:ext uri="{BB962C8B-B14F-4D97-AF65-F5344CB8AC3E}">
        <p14:creationId xmlns:p14="http://schemas.microsoft.com/office/powerpoint/2010/main" val="3699422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t>0-</a:t>
            </a:r>
            <a:fld id="{686CC34E-B92D-43C2-A321-18CE4298A15D}" type="slidenum">
              <a:rPr lang="en-US" smtClean="0"/>
              <a:pPr/>
              <a:t>7</a:t>
            </a:fld>
            <a:endParaRPr lang="en-US"/>
          </a:p>
        </p:txBody>
      </p:sp>
      <p:sp>
        <p:nvSpPr>
          <p:cNvPr id="5" name="Header Placeholder 4"/>
          <p:cNvSpPr>
            <a:spLocks noGrp="1"/>
          </p:cNvSpPr>
          <p:nvPr>
            <p:ph type="hdr" sz="quarter" idx="11"/>
          </p:nvPr>
        </p:nvSpPr>
        <p:spPr/>
        <p:txBody>
          <a:bodyPr/>
          <a:lstStyle/>
          <a:p>
            <a:pPr>
              <a:tabLst>
                <a:tab pos="6178550" algn="r"/>
              </a:tabLst>
            </a:pPr>
            <a:r>
              <a:rPr lang="en-US"/>
              <a:t>MDP000 Course_Title	Module 0</a:t>
            </a:r>
            <a:endParaRPr lang="en-US" dirty="0"/>
          </a:p>
        </p:txBody>
      </p:sp>
    </p:spTree>
    <p:extLst>
      <p:ext uri="{BB962C8B-B14F-4D97-AF65-F5344CB8AC3E}">
        <p14:creationId xmlns:p14="http://schemas.microsoft.com/office/powerpoint/2010/main" val="1147430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6" name="Header Placeholder 5"/>
          <p:cNvSpPr>
            <a:spLocks noGrp="1"/>
          </p:cNvSpPr>
          <p:nvPr>
            <p:ph type="hdr" sz="quarter" idx="13"/>
          </p:nvPr>
        </p:nvSpPr>
        <p:spPr/>
        <p:txBody>
          <a:bodyPr/>
          <a:lstStyle/>
          <a:p>
            <a:pPr>
              <a:tabLst>
                <a:tab pos="6178550" algn="r"/>
              </a:tabLst>
            </a:pPr>
            <a:r>
              <a:rPr lang="en-US"/>
              <a:t>MDP000 Course_Title	Module 0</a:t>
            </a:r>
            <a:endParaRPr lang="en-US" dirty="0"/>
          </a:p>
        </p:txBody>
      </p:sp>
      <p:sp>
        <p:nvSpPr>
          <p:cNvPr id="7" name="Slide Number Placeholder 6"/>
          <p:cNvSpPr>
            <a:spLocks noGrp="1"/>
          </p:cNvSpPr>
          <p:nvPr>
            <p:ph type="sldNum" sz="quarter" idx="14"/>
          </p:nvPr>
        </p:nvSpPr>
        <p:spPr/>
        <p:txBody>
          <a:bodyPr/>
          <a:lstStyle/>
          <a:p>
            <a:r>
              <a:rPr lang="en-US"/>
              <a:t>0-</a:t>
            </a:r>
            <a:fld id="{686CC34E-B92D-43C2-A321-18CE4298A15D}" type="slidenum">
              <a:rPr lang="en-US" smtClean="0"/>
              <a:pPr/>
              <a:t>21</a:t>
            </a:fld>
            <a:endParaRPr lang="en-US"/>
          </a:p>
        </p:txBody>
      </p:sp>
    </p:spTree>
    <p:extLst>
      <p:ext uri="{BB962C8B-B14F-4D97-AF65-F5344CB8AC3E}">
        <p14:creationId xmlns:p14="http://schemas.microsoft.com/office/powerpoint/2010/main" val="2508683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CB7B-024C-B06D-84A8-9C17F68686E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4B4513C-F804-873E-B4DD-B4F1916B360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C93D0B8-CFD9-3BF4-5D50-1F0D49800379}"/>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26C1A320-A51C-5167-C112-CAC8D6CDC9E7}"/>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7F5E363B-2137-08E6-E20E-FCD9C68F5538}"/>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794441475"/>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5245D-BC9E-B1F1-2F92-2AEA903CED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D6CE80-A5EC-A3D2-928A-FF1A3B5A6E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459BF-84D0-83E4-29EA-6C0A1BBFD97E}"/>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CE30E924-2B22-4D0A-5694-4E494BDC403F}"/>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9987C0C8-E866-F4E7-EBA1-A9B9C6190FCA}"/>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324369895"/>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2FF6BF-2761-3D3C-D495-64E6E976C40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8ED100-82D2-8F81-127B-B7286483903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F729F-C81B-224D-B902-021AF282D3C2}"/>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028DF6FD-A61C-96F8-283D-97141CE976DE}"/>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91787F07-A1AA-6799-D3ED-55A52351950C}"/>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729935138"/>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with Breadcrumb">
    <p:spTree>
      <p:nvGrpSpPr>
        <p:cNvPr id="1" name=""/>
        <p:cNvGrpSpPr/>
        <p:nvPr/>
      </p:nvGrpSpPr>
      <p:grpSpPr>
        <a:xfrm>
          <a:off x="0" y="0"/>
          <a:ext cx="0" cy="0"/>
          <a:chOff x="0" y="0"/>
          <a:chExt cx="0" cy="0"/>
        </a:xfrm>
      </p:grpSpPr>
      <p:sp>
        <p:nvSpPr>
          <p:cNvPr id="2" name="Title 1"/>
          <p:cNvSpPr>
            <a:spLocks noGrp="1"/>
          </p:cNvSpPr>
          <p:nvPr>
            <p:ph type="title"/>
          </p:nvPr>
        </p:nvSpPr>
        <p:spPr>
          <a:xfrm>
            <a:off x="84840" y="310988"/>
            <a:ext cx="9067800" cy="422278"/>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11"/>
          <p:cNvSpPr>
            <a:spLocks noGrp="1"/>
          </p:cNvSpPr>
          <p:nvPr>
            <p:ph type="body" sz="quarter" idx="13"/>
          </p:nvPr>
        </p:nvSpPr>
        <p:spPr>
          <a:xfrm>
            <a:off x="102120" y="0"/>
            <a:ext cx="7010400" cy="345375"/>
          </a:xfrm>
        </p:spPr>
        <p:txBody>
          <a:bodyPr anchor="b">
            <a:normAutofit/>
          </a:bodyPr>
          <a:lstStyle>
            <a:lvl1pPr>
              <a:defRPr sz="1400" b="1">
                <a:solidFill>
                  <a:schemeClr val="bg1">
                    <a:alpha val="70000"/>
                  </a:schemeClr>
                </a:solidFill>
              </a:defRPr>
            </a:lvl1pPr>
          </a:lstStyle>
          <a:p>
            <a:pPr lvl="0"/>
            <a:r>
              <a:rPr lang="en-US"/>
              <a:t>Click to edit Master text styles</a:t>
            </a:r>
          </a:p>
        </p:txBody>
      </p:sp>
      <p:sp>
        <p:nvSpPr>
          <p:cNvPr id="6" name="Slide Number Placeholder 5"/>
          <p:cNvSpPr>
            <a:spLocks noGrp="1"/>
          </p:cNvSpPr>
          <p:nvPr>
            <p:ph type="sldNum" sz="quarter" idx="14"/>
          </p:nvPr>
        </p:nvSpPr>
        <p:spPr/>
        <p:txBody>
          <a:bodyPr/>
          <a:lstStyle>
            <a:lvl1pPr>
              <a:defRPr smtClean="0"/>
            </a:lvl1pPr>
          </a:lstStyle>
          <a:p>
            <a:pPr>
              <a:defRPr/>
            </a:pPr>
            <a:r>
              <a:rPr lang="en-US"/>
              <a:t>0-</a:t>
            </a:r>
            <a:fld id="{F87D1EE8-0F06-4C87-9D47-4CFED94DCAA1}" type="slidenum">
              <a:rPr lang="en-US"/>
              <a:pPr>
                <a:defRPr/>
              </a:pPr>
              <a:t>‹#›</a:t>
            </a:fld>
            <a:endParaRPr lang="en-US"/>
          </a:p>
        </p:txBody>
      </p:sp>
    </p:spTree>
    <p:extLst>
      <p:ext uri="{BB962C8B-B14F-4D97-AF65-F5344CB8AC3E}">
        <p14:creationId xmlns:p14="http://schemas.microsoft.com/office/powerpoint/2010/main" val="2586645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7415"/>
            <a:ext cx="8077200" cy="427038"/>
          </a:xfrm>
        </p:spPr>
        <p:txBody>
          <a:bodyPr/>
          <a:lstStyle>
            <a:lvl1pPr>
              <a:defRPr/>
            </a:lvl1pPr>
          </a:lstStyle>
          <a:p>
            <a:r>
              <a:rPr lang="en-US" dirty="0"/>
              <a:t>Click to edit Exercise Title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r>
              <a:rPr lang="en-US"/>
              <a:t>0-</a:t>
            </a:r>
            <a:fld id="{A1F167E5-13F8-40E9-B8EF-670F625BAC1B}" type="slidenum">
              <a:rPr lang="en-US" smtClean="0"/>
              <a:pPr/>
              <a:t>‹#›</a:t>
            </a:fld>
            <a:endParaRPr lang="en-US"/>
          </a:p>
        </p:txBody>
      </p:sp>
      <p:sp>
        <p:nvSpPr>
          <p:cNvPr id="12" name="Text Placeholder 11"/>
          <p:cNvSpPr>
            <a:spLocks noGrp="1"/>
          </p:cNvSpPr>
          <p:nvPr>
            <p:ph type="body" sz="quarter" idx="13" hasCustomPrompt="1"/>
          </p:nvPr>
        </p:nvSpPr>
        <p:spPr>
          <a:xfrm>
            <a:off x="838200" y="-34560"/>
            <a:ext cx="2743200" cy="381000"/>
          </a:xfrm>
        </p:spPr>
        <p:txBody>
          <a:bodyPr anchor="b" anchorCtr="0">
            <a:normAutofit/>
          </a:bodyPr>
          <a:lstStyle>
            <a:lvl1pPr>
              <a:defRPr sz="1400" b="1">
                <a:solidFill>
                  <a:schemeClr val="bg1">
                    <a:alpha val="70000"/>
                  </a:schemeClr>
                </a:solidFill>
              </a:defRPr>
            </a:lvl1pPr>
          </a:lstStyle>
          <a:p>
            <a:pPr lvl="0"/>
            <a:r>
              <a:rPr lang="en-US" dirty="0"/>
              <a:t>Click to enter Exercise #</a:t>
            </a:r>
          </a:p>
        </p:txBody>
      </p:sp>
      <p:pic>
        <p:nvPicPr>
          <p:cNvPr id="15" name="Picture 14" descr="lrg-paper-icon-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8" y="-19037"/>
            <a:ext cx="850392" cy="850392"/>
          </a:xfrm>
          <a:prstGeom prst="rect">
            <a:avLst/>
          </a:prstGeom>
        </p:spPr>
      </p:pic>
    </p:spTree>
    <p:extLst>
      <p:ext uri="{BB962C8B-B14F-4D97-AF65-F5344CB8AC3E}">
        <p14:creationId xmlns:p14="http://schemas.microsoft.com/office/powerpoint/2010/main" val="326884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Module Title">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14725" name="Rectangle 5"/>
          <p:cNvSpPr>
            <a:spLocks noGrp="1" noChangeArrowheads="1"/>
          </p:cNvSpPr>
          <p:nvPr>
            <p:ph type="ctrTitle" hasCustomPrompt="1"/>
          </p:nvPr>
        </p:nvSpPr>
        <p:spPr>
          <a:xfrm>
            <a:off x="609600" y="2667000"/>
            <a:ext cx="7924800" cy="685800"/>
          </a:xfrm>
        </p:spPr>
        <p:txBody>
          <a:bodyPr/>
          <a:lstStyle>
            <a:lvl1pPr algn="l">
              <a:lnSpc>
                <a:spcPts val="4700"/>
              </a:lnSpc>
              <a:defRPr sz="3800" b="0" i="0" baseline="0">
                <a:solidFill>
                  <a:schemeClr val="bg1"/>
                </a:solidFill>
                <a:latin typeface="Arial"/>
                <a:cs typeface="Arial"/>
              </a:defRPr>
            </a:lvl1pPr>
          </a:lstStyle>
          <a:p>
            <a:r>
              <a:rPr lang="en-US" dirty="0"/>
              <a:t>Click to enter module number </a:t>
            </a:r>
          </a:p>
        </p:txBody>
      </p:sp>
      <p:sp>
        <p:nvSpPr>
          <p:cNvPr id="6" name="Text Placeholder 5"/>
          <p:cNvSpPr>
            <a:spLocks noGrp="1"/>
          </p:cNvSpPr>
          <p:nvPr>
            <p:ph type="body" sz="quarter" idx="10" hasCustomPrompt="1"/>
          </p:nvPr>
        </p:nvSpPr>
        <p:spPr>
          <a:xfrm>
            <a:off x="609600" y="3352800"/>
            <a:ext cx="7924800" cy="1600200"/>
          </a:xfrm>
        </p:spPr>
        <p:txBody>
          <a:bodyPr>
            <a:normAutofit/>
          </a:bodyPr>
          <a:lstStyle>
            <a:lvl1pPr>
              <a:defRPr sz="4000" b="1">
                <a:solidFill>
                  <a:schemeClr val="bg1"/>
                </a:solidFill>
              </a:defRPr>
            </a:lvl1pPr>
          </a:lstStyle>
          <a:p>
            <a:pPr lvl="0"/>
            <a:r>
              <a:rPr lang="en-US"/>
              <a:t>Click to enter module title</a:t>
            </a:r>
          </a:p>
        </p:txBody>
      </p:sp>
    </p:spTree>
    <p:extLst>
      <p:ext uri="{BB962C8B-B14F-4D97-AF65-F5344CB8AC3E}">
        <p14:creationId xmlns:p14="http://schemas.microsoft.com/office/powerpoint/2010/main" val="187654966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EECC-B2F1-D59C-84F1-F79895C8D6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A7C68F-E74B-6D7C-706A-D96F1C9514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0F885-92CB-3608-F431-B7111BC6F6A1}"/>
              </a:ext>
            </a:extLst>
          </p:cNvPr>
          <p:cNvSpPr>
            <a:spLocks noGrp="1"/>
          </p:cNvSpPr>
          <p:nvPr>
            <p:ph type="dt" sz="half" idx="10"/>
          </p:nvPr>
        </p:nvSpPr>
        <p:spPr/>
        <p:txBody>
          <a:bodyPr/>
          <a:lstStyle/>
          <a:p>
            <a:pPr>
              <a:defRPr/>
            </a:pPr>
            <a:r>
              <a:rPr lang="en-US"/>
              <a:t>U/X &amp; HCI</a:t>
            </a:r>
            <a:endParaRPr lang="en-US" dirty="0"/>
          </a:p>
        </p:txBody>
      </p:sp>
      <p:sp>
        <p:nvSpPr>
          <p:cNvPr id="5" name="Footer Placeholder 4">
            <a:extLst>
              <a:ext uri="{FF2B5EF4-FFF2-40B4-BE49-F238E27FC236}">
                <a16:creationId xmlns:a16="http://schemas.microsoft.com/office/drawing/2014/main" id="{BF6EBA58-5304-C5B6-E894-86BD7B41D09E}"/>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2F5D1247-7BCA-BB60-28B8-7A92AF1AE4C8}"/>
              </a:ext>
            </a:extLst>
          </p:cNvPr>
          <p:cNvSpPr>
            <a:spLocks noGrp="1"/>
          </p:cNvSpPr>
          <p:nvPr>
            <p:ph type="sldNum" sz="quarter" idx="12"/>
          </p:nvPr>
        </p:nvSpPr>
        <p:spPr/>
        <p:txBody>
          <a:bodyPr/>
          <a:lstStyle/>
          <a:p>
            <a:pPr>
              <a:defRPr/>
            </a:pPr>
            <a:fld id="{ECF26443-1318-4EF2-BC57-060F0B245896}" type="slidenum">
              <a:rPr lang="en-US" smtClean="0"/>
              <a:pPr>
                <a:defRPr/>
              </a:pPr>
              <a:t>‹#›</a:t>
            </a:fld>
            <a:endParaRPr lang="en-US"/>
          </a:p>
        </p:txBody>
      </p:sp>
    </p:spTree>
    <p:extLst>
      <p:ext uri="{BB962C8B-B14F-4D97-AF65-F5344CB8AC3E}">
        <p14:creationId xmlns:p14="http://schemas.microsoft.com/office/powerpoint/2010/main" val="2375892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45170-C43B-6EDE-8255-045DF4C43B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9F3CABE-A4B7-A255-45E1-1AFEA596108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0FBDF2-676D-10EF-05DE-B81E254F0CD4}"/>
              </a:ext>
            </a:extLst>
          </p:cNvPr>
          <p:cNvSpPr>
            <a:spLocks noGrp="1"/>
          </p:cNvSpPr>
          <p:nvPr>
            <p:ph type="dt" sz="half" idx="10"/>
          </p:nvPr>
        </p:nvSpPr>
        <p:spPr/>
        <p:txBody>
          <a:bodyPr/>
          <a:lstStyle/>
          <a:p>
            <a:fld id="{4B278714-66F7-E542-B1E1-36DE8E7FEA33}" type="datetimeFigureOut">
              <a:rPr lang="en-US" smtClean="0"/>
              <a:t>5/31/23</a:t>
            </a:fld>
            <a:endParaRPr lang="en-US"/>
          </a:p>
        </p:txBody>
      </p:sp>
      <p:sp>
        <p:nvSpPr>
          <p:cNvPr id="5" name="Footer Placeholder 4">
            <a:extLst>
              <a:ext uri="{FF2B5EF4-FFF2-40B4-BE49-F238E27FC236}">
                <a16:creationId xmlns:a16="http://schemas.microsoft.com/office/drawing/2014/main" id="{EB68389A-75A7-5536-9C9F-3AB895854B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3E2BE-A14F-A46E-5193-0777BFFA337A}"/>
              </a:ext>
            </a:extLst>
          </p:cNvPr>
          <p:cNvSpPr>
            <a:spLocks noGrp="1"/>
          </p:cNvSpPr>
          <p:nvPr>
            <p:ph type="sldNum" sz="quarter" idx="12"/>
          </p:nvPr>
        </p:nvSpPr>
        <p:spPr/>
        <p:txBody>
          <a:bodyPr/>
          <a:lstStyle/>
          <a:p>
            <a:fld id="{D5086013-0849-C048-9607-4C2F02BBAEB7}" type="slidenum">
              <a:rPr lang="en-US" smtClean="0"/>
              <a:t>‹#›</a:t>
            </a:fld>
            <a:endParaRPr lang="en-US"/>
          </a:p>
        </p:txBody>
      </p:sp>
    </p:spTree>
    <p:extLst>
      <p:ext uri="{BB962C8B-B14F-4D97-AF65-F5344CB8AC3E}">
        <p14:creationId xmlns:p14="http://schemas.microsoft.com/office/powerpoint/2010/main" val="72863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9CF45-54FC-C88C-0459-97B764874F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B027A1-0EAF-71EF-AB8C-6385E841B74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416FD6-C8E5-33EF-7234-B5CB3BD7C7E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EC2B86-615B-CA6D-9758-F8E36BD4B63E}"/>
              </a:ext>
            </a:extLst>
          </p:cNvPr>
          <p:cNvSpPr>
            <a:spLocks noGrp="1"/>
          </p:cNvSpPr>
          <p:nvPr>
            <p:ph type="dt" sz="half" idx="10"/>
          </p:nvPr>
        </p:nvSpPr>
        <p:spPr/>
        <p:txBody>
          <a:bodyPr/>
          <a:lstStyle/>
          <a:p>
            <a:pPr>
              <a:defRPr/>
            </a:pPr>
            <a:r>
              <a:rPr lang="en-US"/>
              <a:t>U/X &amp; HCI</a:t>
            </a:r>
            <a:endParaRPr lang="en-US" dirty="0"/>
          </a:p>
        </p:txBody>
      </p:sp>
      <p:sp>
        <p:nvSpPr>
          <p:cNvPr id="6" name="Footer Placeholder 5">
            <a:extLst>
              <a:ext uri="{FF2B5EF4-FFF2-40B4-BE49-F238E27FC236}">
                <a16:creationId xmlns:a16="http://schemas.microsoft.com/office/drawing/2014/main" id="{6E810356-4FCA-010D-494F-CFB44289DA60}"/>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7" name="Slide Number Placeholder 6">
            <a:extLst>
              <a:ext uri="{FF2B5EF4-FFF2-40B4-BE49-F238E27FC236}">
                <a16:creationId xmlns:a16="http://schemas.microsoft.com/office/drawing/2014/main" id="{06968DCF-8EFB-D70F-87CD-C14EE740643A}"/>
              </a:ext>
            </a:extLst>
          </p:cNvPr>
          <p:cNvSpPr>
            <a:spLocks noGrp="1"/>
          </p:cNvSpPr>
          <p:nvPr>
            <p:ph type="sldNum" sz="quarter" idx="12"/>
          </p:nvPr>
        </p:nvSpPr>
        <p:spPr/>
        <p:txBody>
          <a:bodyPr/>
          <a:lstStyle/>
          <a:p>
            <a:pPr>
              <a:defRPr/>
            </a:pPr>
            <a:fld id="{75EFA76E-8AD4-4409-AB37-F82ADBB67974}" type="slidenum">
              <a:rPr lang="en-US" smtClean="0"/>
              <a:pPr>
                <a:defRPr/>
              </a:pPr>
              <a:t>‹#›</a:t>
            </a:fld>
            <a:endParaRPr lang="en-US"/>
          </a:p>
        </p:txBody>
      </p:sp>
    </p:spTree>
    <p:extLst>
      <p:ext uri="{BB962C8B-B14F-4D97-AF65-F5344CB8AC3E}">
        <p14:creationId xmlns:p14="http://schemas.microsoft.com/office/powerpoint/2010/main" val="554655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C7247-AE96-6E62-86A7-FD48ADE1B75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9E117C-CEE1-58CE-9B3E-1C826BDB2E3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1E740-1F4D-FF1E-B503-89AB0E6FB89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526723-F11B-D962-26C4-AFC250E419C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8ECD7-409B-E374-8256-91C3D9F9A78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3DAFA5C-E5AC-B2C7-BC18-B736855A2C76}"/>
              </a:ext>
            </a:extLst>
          </p:cNvPr>
          <p:cNvSpPr>
            <a:spLocks noGrp="1"/>
          </p:cNvSpPr>
          <p:nvPr>
            <p:ph type="dt" sz="half" idx="10"/>
          </p:nvPr>
        </p:nvSpPr>
        <p:spPr/>
        <p:txBody>
          <a:bodyPr/>
          <a:lstStyle/>
          <a:p>
            <a:pPr>
              <a:defRPr/>
            </a:pPr>
            <a:r>
              <a:rPr lang="en-US"/>
              <a:t>U/X &amp; HCI</a:t>
            </a:r>
            <a:endParaRPr lang="en-US" dirty="0"/>
          </a:p>
        </p:txBody>
      </p:sp>
      <p:sp>
        <p:nvSpPr>
          <p:cNvPr id="8" name="Footer Placeholder 7">
            <a:extLst>
              <a:ext uri="{FF2B5EF4-FFF2-40B4-BE49-F238E27FC236}">
                <a16:creationId xmlns:a16="http://schemas.microsoft.com/office/drawing/2014/main" id="{E0A0D125-1C91-13E1-7631-42D18C8F46A9}"/>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9" name="Slide Number Placeholder 8">
            <a:extLst>
              <a:ext uri="{FF2B5EF4-FFF2-40B4-BE49-F238E27FC236}">
                <a16:creationId xmlns:a16="http://schemas.microsoft.com/office/drawing/2014/main" id="{9EB4A012-FF97-E70F-3C7A-A87026DA0FC1}"/>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233684179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3D168-4ED0-AE3A-D4B0-B52153D71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8024B0-2010-B7F2-3F42-F640B1EC28DF}"/>
              </a:ext>
            </a:extLst>
          </p:cNvPr>
          <p:cNvSpPr>
            <a:spLocks noGrp="1"/>
          </p:cNvSpPr>
          <p:nvPr>
            <p:ph type="dt" sz="half" idx="10"/>
          </p:nvPr>
        </p:nvSpPr>
        <p:spPr/>
        <p:txBody>
          <a:bodyPr/>
          <a:lstStyle/>
          <a:p>
            <a:pPr>
              <a:defRPr/>
            </a:pPr>
            <a:r>
              <a:rPr lang="en-US"/>
              <a:t>U/X &amp; HCI</a:t>
            </a:r>
            <a:endParaRPr lang="en-US" dirty="0"/>
          </a:p>
        </p:txBody>
      </p:sp>
      <p:sp>
        <p:nvSpPr>
          <p:cNvPr id="4" name="Footer Placeholder 3">
            <a:extLst>
              <a:ext uri="{FF2B5EF4-FFF2-40B4-BE49-F238E27FC236}">
                <a16:creationId xmlns:a16="http://schemas.microsoft.com/office/drawing/2014/main" id="{F97D454C-161D-64C6-15E5-258AB96DE070}"/>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5" name="Slide Number Placeholder 4">
            <a:extLst>
              <a:ext uri="{FF2B5EF4-FFF2-40B4-BE49-F238E27FC236}">
                <a16:creationId xmlns:a16="http://schemas.microsoft.com/office/drawing/2014/main" id="{F7FD0946-188F-9993-F844-57B2FCB03B69}"/>
              </a:ext>
            </a:extLst>
          </p:cNvPr>
          <p:cNvSpPr>
            <a:spLocks noGrp="1"/>
          </p:cNvSpPr>
          <p:nvPr>
            <p:ph type="sldNum" sz="quarter" idx="12"/>
          </p:nvPr>
        </p:nvSpPr>
        <p:spPr/>
        <p:txBody>
          <a:bodyPr/>
          <a:lstStyle/>
          <a:p>
            <a:pPr>
              <a:defRPr/>
            </a:pPr>
            <a:fld id="{1763EF31-D61C-40CC-B3B0-4BE0AC57A02B}" type="slidenum">
              <a:rPr lang="en-US" smtClean="0"/>
              <a:pPr>
                <a:defRPr/>
              </a:pPr>
              <a:t>‹#›</a:t>
            </a:fld>
            <a:endParaRPr lang="en-US"/>
          </a:p>
        </p:txBody>
      </p:sp>
    </p:spTree>
    <p:extLst>
      <p:ext uri="{BB962C8B-B14F-4D97-AF65-F5344CB8AC3E}">
        <p14:creationId xmlns:p14="http://schemas.microsoft.com/office/powerpoint/2010/main" val="2401528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CD08C2-3229-CCC2-BEF5-AB4083759A94}"/>
              </a:ext>
            </a:extLst>
          </p:cNvPr>
          <p:cNvSpPr>
            <a:spLocks noGrp="1"/>
          </p:cNvSpPr>
          <p:nvPr>
            <p:ph type="dt" sz="half" idx="10"/>
          </p:nvPr>
        </p:nvSpPr>
        <p:spPr/>
        <p:txBody>
          <a:bodyPr/>
          <a:lstStyle/>
          <a:p>
            <a:pPr>
              <a:defRPr/>
            </a:pPr>
            <a:r>
              <a:rPr lang="en-US"/>
              <a:t>U/X &amp; HCI</a:t>
            </a:r>
            <a:endParaRPr lang="en-US" dirty="0"/>
          </a:p>
        </p:txBody>
      </p:sp>
      <p:sp>
        <p:nvSpPr>
          <p:cNvPr id="3" name="Footer Placeholder 2">
            <a:extLst>
              <a:ext uri="{FF2B5EF4-FFF2-40B4-BE49-F238E27FC236}">
                <a16:creationId xmlns:a16="http://schemas.microsoft.com/office/drawing/2014/main" id="{DD3F07B2-867C-0BF7-5A09-6DA513588BF6}"/>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4" name="Slide Number Placeholder 3">
            <a:extLst>
              <a:ext uri="{FF2B5EF4-FFF2-40B4-BE49-F238E27FC236}">
                <a16:creationId xmlns:a16="http://schemas.microsoft.com/office/drawing/2014/main" id="{A7BD0CD6-C8FD-D4C0-577F-698264DBCF3C}"/>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4053981285"/>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BDB7F-EE7B-504C-0AF4-218D3B39B62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C597776-612E-69B7-FB1A-9A1650BB323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C9A3EB-EF2F-4D53-BB9F-F5E02B6582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41CF81F-A5F7-D466-88F0-8DAF45003015}"/>
              </a:ext>
            </a:extLst>
          </p:cNvPr>
          <p:cNvSpPr>
            <a:spLocks noGrp="1"/>
          </p:cNvSpPr>
          <p:nvPr>
            <p:ph type="dt" sz="half" idx="10"/>
          </p:nvPr>
        </p:nvSpPr>
        <p:spPr/>
        <p:txBody>
          <a:bodyPr/>
          <a:lstStyle/>
          <a:p>
            <a:pPr>
              <a:defRPr/>
            </a:pPr>
            <a:r>
              <a:rPr lang="en-US"/>
              <a:t>U/X &amp; HCI</a:t>
            </a:r>
            <a:endParaRPr lang="en-US" dirty="0"/>
          </a:p>
        </p:txBody>
      </p:sp>
      <p:sp>
        <p:nvSpPr>
          <p:cNvPr id="6" name="Footer Placeholder 5">
            <a:extLst>
              <a:ext uri="{FF2B5EF4-FFF2-40B4-BE49-F238E27FC236}">
                <a16:creationId xmlns:a16="http://schemas.microsoft.com/office/drawing/2014/main" id="{01D19664-D6B0-4EFB-1A24-2DA9AE9D1D91}"/>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7" name="Slide Number Placeholder 6">
            <a:extLst>
              <a:ext uri="{FF2B5EF4-FFF2-40B4-BE49-F238E27FC236}">
                <a16:creationId xmlns:a16="http://schemas.microsoft.com/office/drawing/2014/main" id="{58CA9F46-6FF3-B2C9-DBD5-EE8BB2FF8727}"/>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2831693638"/>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EDAB5-C292-1162-C8CB-FE219E1AA48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5697039-6693-CFFD-FFD5-71517BE81E1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57D8A24-7BD0-E250-D7F4-F3944ACF885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4E43629-E515-BC04-724D-D6BC664DDB2C}"/>
              </a:ext>
            </a:extLst>
          </p:cNvPr>
          <p:cNvSpPr>
            <a:spLocks noGrp="1"/>
          </p:cNvSpPr>
          <p:nvPr>
            <p:ph type="dt" sz="half" idx="10"/>
          </p:nvPr>
        </p:nvSpPr>
        <p:spPr/>
        <p:txBody>
          <a:bodyPr/>
          <a:lstStyle/>
          <a:p>
            <a:pPr>
              <a:defRPr/>
            </a:pPr>
            <a:r>
              <a:rPr lang="en-US"/>
              <a:t>U/X &amp; HCI</a:t>
            </a:r>
            <a:endParaRPr lang="en-US" dirty="0"/>
          </a:p>
        </p:txBody>
      </p:sp>
      <p:sp>
        <p:nvSpPr>
          <p:cNvPr id="6" name="Footer Placeholder 5">
            <a:extLst>
              <a:ext uri="{FF2B5EF4-FFF2-40B4-BE49-F238E27FC236}">
                <a16:creationId xmlns:a16="http://schemas.microsoft.com/office/drawing/2014/main" id="{8B2B0765-80FB-3085-3FDA-2A7761D061DF}"/>
              </a:ext>
            </a:extLst>
          </p:cNvPr>
          <p:cNvSpPr>
            <a:spLocks noGrp="1"/>
          </p:cNvSpPr>
          <p:nvPr>
            <p:ph type="ftr" sz="quarter" idx="11"/>
          </p:nvPr>
        </p:nvSpPr>
        <p:spPr/>
        <p:txBody>
          <a:bodyPr/>
          <a:lstStyle/>
          <a:p>
            <a:pPr>
              <a:defRPr/>
            </a:pPr>
            <a:r>
              <a:rPr lang="en-US"/>
              <a:t>Defining Requirements with User Stories and Personas</a:t>
            </a:r>
            <a:endParaRPr lang="en-US" dirty="0"/>
          </a:p>
        </p:txBody>
      </p:sp>
      <p:sp>
        <p:nvSpPr>
          <p:cNvPr id="7" name="Slide Number Placeholder 6">
            <a:extLst>
              <a:ext uri="{FF2B5EF4-FFF2-40B4-BE49-F238E27FC236}">
                <a16:creationId xmlns:a16="http://schemas.microsoft.com/office/drawing/2014/main" id="{E99AE70A-1451-B914-5FE6-01F3EC21C697}"/>
              </a:ext>
            </a:extLst>
          </p:cNvPr>
          <p:cNvSpPr>
            <a:spLocks noGrp="1"/>
          </p:cNvSpPr>
          <p:nvPr>
            <p:ph type="sldNum" sz="quarter" idx="12"/>
          </p:nvPr>
        </p:nvSpPr>
        <p:spPr/>
        <p:txBody>
          <a:bodyPr/>
          <a:lstStyle/>
          <a:p>
            <a:pPr>
              <a:defRPr/>
            </a:pPr>
            <a:fld id="{F9F0A783-8F6A-470E-AC5C-1DD838FE74B6}" type="slidenum">
              <a:rPr lang="en-US" smtClean="0"/>
              <a:pPr>
                <a:defRPr/>
              </a:pPr>
              <a:t>‹#›</a:t>
            </a:fld>
            <a:endParaRPr lang="en-US"/>
          </a:p>
        </p:txBody>
      </p:sp>
    </p:spTree>
    <p:extLst>
      <p:ext uri="{BB962C8B-B14F-4D97-AF65-F5344CB8AC3E}">
        <p14:creationId xmlns:p14="http://schemas.microsoft.com/office/powerpoint/2010/main" val="3477604501"/>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0A79DA-C2A3-BB8D-4871-E22BEDAA791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A36D68-1C62-3A25-AC4C-A4E2A40341E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E58B5B-3E74-E461-139C-74FF64A43E0D}"/>
              </a:ext>
            </a:extLst>
          </p:cNvPr>
          <p:cNvSpPr>
            <a:spLocks noGrp="1"/>
          </p:cNvSpPr>
          <p:nvPr>
            <p:ph type="dt" sz="half" idx="2"/>
          </p:nvPr>
        </p:nvSpPr>
        <p:spPr>
          <a:xfrm>
            <a:off x="615398" y="6446837"/>
            <a:ext cx="75620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r>
              <a:rPr lang="en-US"/>
              <a:t>U/X &amp; HCI</a:t>
            </a:r>
            <a:endParaRPr lang="en-US" dirty="0"/>
          </a:p>
        </p:txBody>
      </p:sp>
      <p:sp>
        <p:nvSpPr>
          <p:cNvPr id="5" name="Footer Placeholder 4">
            <a:extLst>
              <a:ext uri="{FF2B5EF4-FFF2-40B4-BE49-F238E27FC236}">
                <a16:creationId xmlns:a16="http://schemas.microsoft.com/office/drawing/2014/main" id="{43C5C430-A5A0-B2A5-47CC-CF14894C58A2}"/>
              </a:ext>
            </a:extLst>
          </p:cNvPr>
          <p:cNvSpPr>
            <a:spLocks noGrp="1"/>
          </p:cNvSpPr>
          <p:nvPr>
            <p:ph type="ftr" sz="quarter" idx="3"/>
          </p:nvPr>
        </p:nvSpPr>
        <p:spPr>
          <a:xfrm>
            <a:off x="2854655" y="6650689"/>
            <a:ext cx="3086100" cy="187367"/>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r>
              <a:rPr lang="en-US"/>
              <a:t>Defining Requirements with User Stories and Personas</a:t>
            </a:r>
            <a:endParaRPr lang="en-US" dirty="0"/>
          </a:p>
        </p:txBody>
      </p:sp>
      <p:sp>
        <p:nvSpPr>
          <p:cNvPr id="6" name="Slide Number Placeholder 5">
            <a:extLst>
              <a:ext uri="{FF2B5EF4-FFF2-40B4-BE49-F238E27FC236}">
                <a16:creationId xmlns:a16="http://schemas.microsoft.com/office/drawing/2014/main" id="{E731C0E0-5966-88FC-FCB6-32CDADDD4F20}"/>
              </a:ext>
            </a:extLst>
          </p:cNvPr>
          <p:cNvSpPr>
            <a:spLocks noGrp="1"/>
          </p:cNvSpPr>
          <p:nvPr>
            <p:ph type="sldNum" sz="quarter" idx="4"/>
          </p:nvPr>
        </p:nvSpPr>
        <p:spPr>
          <a:xfrm>
            <a:off x="7423811" y="6542572"/>
            <a:ext cx="612471"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F9F0A783-8F6A-470E-AC5C-1DD838FE74B6}" type="slidenum">
              <a:rPr lang="en-US" smtClean="0"/>
              <a:pPr>
                <a:defRPr/>
              </a:pPr>
              <a:t>‹#›</a:t>
            </a:fld>
            <a:endParaRPr lang="en-US"/>
          </a:p>
        </p:txBody>
      </p:sp>
      <p:cxnSp>
        <p:nvCxnSpPr>
          <p:cNvPr id="7" name="Straight Connector 6">
            <a:extLst>
              <a:ext uri="{FF2B5EF4-FFF2-40B4-BE49-F238E27FC236}">
                <a16:creationId xmlns:a16="http://schemas.microsoft.com/office/drawing/2014/main" id="{E925BE4B-2CA6-0555-C59B-149FCDE5CAB0}"/>
              </a:ext>
            </a:extLst>
          </p:cNvPr>
          <p:cNvCxnSpPr/>
          <p:nvPr userDrawn="1"/>
        </p:nvCxnSpPr>
        <p:spPr>
          <a:xfrm>
            <a:off x="1219200" y="6629400"/>
            <a:ext cx="6858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92A7624F-D483-016C-4C2D-A82C51946C8B}"/>
              </a:ext>
              <a:ext uri="{C183D7F6-B498-43B3-948B-1728B52AA6E4}">
                <adec:decorative xmlns:adec="http://schemas.microsoft.com/office/drawing/2017/decorative" val="1"/>
              </a:ext>
            </a:extLst>
          </p:cNvPr>
          <p:cNvPicPr>
            <a:picLocks noChangeAspect="1"/>
          </p:cNvPicPr>
          <p:nvPr userDrawn="1"/>
        </p:nvPicPr>
        <p:blipFill>
          <a:blip r:embed="rId16">
            <a:alphaModFix amt="35000"/>
            <a:extLst>
              <a:ext uri="{28A0092B-C50C-407E-A947-70E740481C1C}">
                <a14:useLocalDpi xmlns:a14="http://schemas.microsoft.com/office/drawing/2010/main" val="0"/>
              </a:ext>
            </a:extLst>
          </a:blip>
          <a:stretch>
            <a:fillRect/>
          </a:stretch>
        </p:blipFill>
        <p:spPr>
          <a:xfrm>
            <a:off x="8452512" y="6457666"/>
            <a:ext cx="495764" cy="386046"/>
          </a:xfrm>
          <a:prstGeom prst="rect">
            <a:avLst/>
          </a:prstGeom>
        </p:spPr>
      </p:pic>
    </p:spTree>
    <p:extLst>
      <p:ext uri="{BB962C8B-B14F-4D97-AF65-F5344CB8AC3E}">
        <p14:creationId xmlns:p14="http://schemas.microsoft.com/office/powerpoint/2010/main" val="3448959422"/>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4" name="Freeform: Shape 615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56" name="Rectangle 615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Rectangle 615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0" name="Freeform: Shape 615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62" name="Isosceles Triangle 616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4" name="Isosceles Triangle 616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423645" y="2653225"/>
            <a:ext cx="6273299" cy="1131457"/>
          </a:xfrm>
        </p:spPr>
        <p:txBody>
          <a:bodyPr>
            <a:noAutofit/>
          </a:bodyPr>
          <a:lstStyle/>
          <a:p>
            <a:pPr defTabSz="672084">
              <a:lnSpc>
                <a:spcPct val="100000"/>
              </a:lnSpc>
              <a:defRPr/>
            </a:pPr>
            <a:r>
              <a:rPr lang="en-US" sz="3200" kern="1200" dirty="0">
                <a:solidFill>
                  <a:schemeClr val="tx2">
                    <a:satMod val="130000"/>
                  </a:schemeClr>
                </a:solidFill>
                <a:latin typeface="Cambria" pitchFamily="18" charset="0"/>
                <a:ea typeface="+mj-ea"/>
                <a:cs typeface="+mj-cs"/>
              </a:rPr>
              <a:t>Defining User Requirements with User Stories and Personas</a:t>
            </a:r>
            <a:endParaRPr lang="en-US" sz="5400" i="1" dirty="0">
              <a:solidFill>
                <a:schemeClr val="tx2">
                  <a:satMod val="130000"/>
                </a:schemeClr>
              </a:solidFill>
              <a:latin typeface="Cambria" pitchFamily="18" charset="0"/>
              <a:ea typeface="+mj-ea"/>
            </a:endParaRPr>
          </a:p>
        </p:txBody>
      </p:sp>
      <p:sp>
        <p:nvSpPr>
          <p:cNvPr id="6147" name="TextBox 3"/>
          <p:cNvSpPr txBox="1">
            <a:spLocks noChangeArrowheads="1"/>
          </p:cNvSpPr>
          <p:nvPr/>
        </p:nvSpPr>
        <p:spPr bwMode="auto">
          <a:xfrm>
            <a:off x="1447217" y="6511649"/>
            <a:ext cx="41153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ea typeface="ＭＳ Ｐゴシック" panose="020B0600070205080204" pitchFamily="34" charset="-128"/>
              </a:defRPr>
            </a:lvl1pPr>
            <a:lvl2pPr marL="742950" indent="-285750">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ea typeface="ＭＳ Ｐゴシック" panose="020B0600070205080204" pitchFamily="34" charset="-128"/>
              </a:defRPr>
            </a:lvl2pPr>
            <a:lvl3pPr marL="1143000"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ea typeface="ＭＳ Ｐゴシック" panose="020B0600070205080204" pitchFamily="34" charset="-128"/>
              </a:defRPr>
            </a:lvl3pPr>
            <a:lvl4pPr marL="1600200" indent="-228600">
              <a:spcBef>
                <a:spcPct val="20000"/>
              </a:spcBef>
              <a:buClr>
                <a:srgbClr val="C32D2E"/>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4pPr>
            <a:lvl5pPr marL="2057400" indent="-228600">
              <a:spcBef>
                <a:spcPct val="20000"/>
              </a:spcBef>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5pPr>
            <a:lvl6pPr marL="25146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6pPr>
            <a:lvl7pPr marL="29718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7pPr>
            <a:lvl8pPr marL="34290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8pPr>
            <a:lvl9pPr marL="3886200" indent="-228600" eaLnBrk="0" fontAlgn="base" hangingPunct="0">
              <a:spcBef>
                <a:spcPct val="20000"/>
              </a:spcBef>
              <a:spcAft>
                <a:spcPct val="0"/>
              </a:spcAft>
              <a:buClr>
                <a:srgbClr val="84AA33"/>
              </a:buClr>
              <a:buFont typeface="Wingdings 2" panose="05020102010507070707" pitchFamily="18" charset="2"/>
              <a:buChar char=""/>
              <a:defRPr sz="2000">
                <a:solidFill>
                  <a:schemeClr val="tx1"/>
                </a:solidFill>
                <a:latin typeface="Gill Sans MT" panose="020B0502020104020203" pitchFamily="34" charset="0"/>
                <a:ea typeface="ＭＳ Ｐゴシック" panose="020B0600070205080204" pitchFamily="34" charset="-128"/>
              </a:defRPr>
            </a:lvl9pPr>
          </a:lstStyle>
          <a:p>
            <a:pPr defTabSz="896112">
              <a:spcBef>
                <a:spcPct val="0"/>
              </a:spcBef>
              <a:spcAft>
                <a:spcPts val="600"/>
              </a:spcAft>
              <a:buClrTx/>
              <a:buSzTx/>
              <a:buNone/>
            </a:pPr>
            <a:r>
              <a:rPr lang="en-US" altLang="en-US" sz="700" kern="1200" dirty="0">
                <a:solidFill>
                  <a:schemeClr val="bg1">
                    <a:lumMod val="85000"/>
                  </a:schemeClr>
                </a:solidFill>
                <a:latin typeface="Arial" panose="020B0604020202020204" pitchFamily="34" charset="0"/>
              </a:rPr>
              <a:t>Copyright © 2013-2023 by The Cathris Group, Ars Doceo, and Martin Schedlbauer. </a:t>
            </a:r>
            <a:br>
              <a:rPr lang="en-US" altLang="en-US" sz="700" kern="1200" dirty="0">
                <a:solidFill>
                  <a:schemeClr val="bg1">
                    <a:lumMod val="85000"/>
                  </a:schemeClr>
                </a:solidFill>
                <a:latin typeface="Arial" panose="020B0604020202020204" pitchFamily="34" charset="0"/>
              </a:rPr>
            </a:br>
            <a:r>
              <a:rPr lang="en-US" altLang="en-US" sz="700" kern="1200" dirty="0">
                <a:solidFill>
                  <a:schemeClr val="bg1">
                    <a:lumMod val="85000"/>
                  </a:schemeClr>
                </a:solidFill>
                <a:latin typeface="Arial" panose="020B0604020202020204" pitchFamily="34" charset="0"/>
              </a:rPr>
              <a:t>All Rights Reserved. Do Not Duplicate or Distribute Without Written Consent of the Author.</a:t>
            </a:r>
            <a:endParaRPr lang="en-US" altLang="en-US" sz="700" dirty="0">
              <a:solidFill>
                <a:schemeClr val="bg1">
                  <a:lumMod val="85000"/>
                </a:schemeClr>
              </a:solidFill>
              <a:latin typeface="Arial" panose="020B0604020202020204" pitchFamily="34" charset="0"/>
            </a:endParaRPr>
          </a:p>
        </p:txBody>
      </p:sp>
      <p:sp>
        <p:nvSpPr>
          <p:cNvPr id="2" name="Rectangle 1"/>
          <p:cNvSpPr/>
          <p:nvPr/>
        </p:nvSpPr>
        <p:spPr>
          <a:xfrm>
            <a:off x="1447217" y="4162319"/>
            <a:ext cx="3266535" cy="651845"/>
          </a:xfrm>
          <a:prstGeom prst="rect">
            <a:avLst/>
          </a:prstGeom>
        </p:spPr>
        <p:txBody>
          <a:bodyPr wrap="none">
            <a:spAutoFit/>
          </a:bodyPr>
          <a:lstStyle/>
          <a:p>
            <a:pPr defTabSz="896112">
              <a:spcAft>
                <a:spcPts val="600"/>
              </a:spcAft>
              <a:defRPr/>
            </a:pPr>
            <a:r>
              <a:rPr lang="en-US" sz="1568" b="1" i="1" kern="1200">
                <a:solidFill>
                  <a:schemeClr val="tx1">
                    <a:lumMod val="50000"/>
                    <a:lumOff val="50000"/>
                  </a:schemeClr>
                </a:solidFill>
                <a:latin typeface="Cambria" pitchFamily="18" charset="0"/>
                <a:ea typeface="+mn-ea"/>
                <a:cs typeface="Arial" charset="0"/>
              </a:rPr>
              <a:t>Martin Schedlbauer, PhD</a:t>
            </a:r>
          </a:p>
          <a:p>
            <a:pPr defTabSz="896112">
              <a:spcAft>
                <a:spcPts val="600"/>
              </a:spcAft>
              <a:defRPr/>
            </a:pPr>
            <a:r>
              <a:rPr lang="en-US" sz="1568" b="1" i="1" kern="1200">
                <a:solidFill>
                  <a:schemeClr val="tx1">
                    <a:lumMod val="50000"/>
                    <a:lumOff val="50000"/>
                  </a:schemeClr>
                </a:solidFill>
                <a:latin typeface="Cambria" pitchFamily="18" charset="0"/>
                <a:ea typeface="+mn-ea"/>
                <a:cs typeface="Arial" charset="0"/>
              </a:rPr>
              <a:t>m.schedlbauer@northeastern.edu</a:t>
            </a:r>
            <a:endParaRPr lang="en-US" sz="1600" b="1">
              <a:solidFill>
                <a:schemeClr val="tx1">
                  <a:lumMod val="50000"/>
                  <a:lumOff val="50000"/>
                </a:schemeClr>
              </a:solidFill>
              <a:latin typeface="Arial" charset="0"/>
              <a:ea typeface="+mn-ea"/>
              <a:cs typeface="Arial" charset="0"/>
            </a:endParaRPr>
          </a:p>
        </p:txBody>
      </p:sp>
      <p:pic>
        <p:nvPicPr>
          <p:cNvPr id="4" name="Picture 3">
            <a:extLst>
              <a:ext uri="{FF2B5EF4-FFF2-40B4-BE49-F238E27FC236}">
                <a16:creationId xmlns:a16="http://schemas.microsoft.com/office/drawing/2014/main" id="{0DCF744D-A994-F6F8-B1F3-0EB40E8D562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alphaModFix amt="70000"/>
          </a:blip>
          <a:stretch>
            <a:fillRect/>
          </a:stretch>
        </p:blipFill>
        <p:spPr>
          <a:xfrm>
            <a:off x="1430847" y="1144132"/>
            <a:ext cx="2607753" cy="774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Goal-Directed Perspective</a:t>
            </a:r>
          </a:p>
        </p:txBody>
      </p:sp>
      <p:sp>
        <p:nvSpPr>
          <p:cNvPr id="3" name="Content Placeholder 2"/>
          <p:cNvSpPr>
            <a:spLocks noGrp="1"/>
          </p:cNvSpPr>
          <p:nvPr>
            <p:ph idx="1"/>
          </p:nvPr>
        </p:nvSpPr>
        <p:spPr>
          <a:xfrm>
            <a:off x="3607694" y="649480"/>
            <a:ext cx="4916510" cy="5546047"/>
          </a:xfrm>
        </p:spPr>
        <p:txBody>
          <a:bodyPr anchor="ctr">
            <a:normAutofit/>
          </a:bodyPr>
          <a:lstStyle/>
          <a:p>
            <a:pPr marL="0" indent="0">
              <a:buNone/>
            </a:pPr>
            <a:r>
              <a:rPr lang="en-US" sz="1700" dirty="0"/>
              <a:t>In this method, personas are not average users but rather extreme characters highlighting the stratification within a class of user or a role.</a:t>
            </a:r>
            <a:br>
              <a:rPr lang="en-US" sz="1700" dirty="0"/>
            </a:br>
            <a:endParaRPr lang="en-US" sz="1700" dirty="0"/>
          </a:p>
          <a:p>
            <a:pPr marL="685800" lvl="1" indent="-342900">
              <a:buFont typeface="+mj-lt"/>
              <a:buAutoNum type="arabicPeriod"/>
            </a:pPr>
            <a:r>
              <a:rPr lang="en-US" sz="1700" dirty="0"/>
              <a:t>Start with many personas identified through ethnographic research, surveys, or focus groups.</a:t>
            </a:r>
          </a:p>
          <a:p>
            <a:pPr marL="685800" lvl="1" indent="-342900">
              <a:buFont typeface="+mj-lt"/>
              <a:buAutoNum type="arabicPeriod"/>
            </a:pPr>
            <a:r>
              <a:rPr lang="en-US" sz="1700" dirty="0"/>
              <a:t>Describe the work goals, workflows, and processes carried by each persona.</a:t>
            </a:r>
          </a:p>
          <a:p>
            <a:pPr marL="685800" lvl="1" indent="-342900">
              <a:buFont typeface="+mj-lt"/>
              <a:buAutoNum type="arabicPeriod"/>
            </a:pPr>
            <a:r>
              <a:rPr lang="en-US" sz="1700" dirty="0"/>
              <a:t>Group the personas by similar needs, goals, and relationship with the product to be designed.</a:t>
            </a:r>
          </a:p>
          <a:p>
            <a:pPr marL="685800" lvl="1" indent="-342900">
              <a:buFont typeface="+mj-lt"/>
              <a:buAutoNum type="arabicPeriod"/>
            </a:pPr>
            <a:r>
              <a:rPr lang="en-US" sz="1700" dirty="0"/>
              <a:t>Reduce the number of personas to a few that highlight the needs of different users.</a:t>
            </a:r>
          </a:p>
          <a:p>
            <a:pPr marL="685800" lvl="1" indent="-342900">
              <a:buFont typeface="+mj-lt"/>
              <a:buAutoNum type="arabicPeriod"/>
            </a:pPr>
            <a:r>
              <a:rPr lang="en-US" sz="1700" dirty="0"/>
              <a:t>Rank the personas based on priority and start analyzing the needs of the highest priority persona.</a:t>
            </a:r>
          </a:p>
        </p:txBody>
      </p:sp>
    </p:spTree>
    <p:extLst>
      <p:ext uri="{BB962C8B-B14F-4D97-AF65-F5344CB8AC3E}">
        <p14:creationId xmlns:p14="http://schemas.microsoft.com/office/powerpoint/2010/main" val="1153355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Role-Based Perspective</a:t>
            </a: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a:t>Role-based personas are also data-driven and based on qualitative and quantitative research like goal-directed personas.</a:t>
            </a:r>
          </a:p>
          <a:p>
            <a:r>
              <a:rPr lang="en-US" sz="1700"/>
              <a:t>Personas are used in this approach to communicate insights from market research and are based on actual data.</a:t>
            </a:r>
          </a:p>
          <a:p>
            <a:r>
              <a:rPr lang="en-US" sz="1700"/>
              <a:t>Each persona should include information about:</a:t>
            </a:r>
          </a:p>
          <a:p>
            <a:pPr lvl="1"/>
            <a:r>
              <a:rPr lang="en-US" sz="1700"/>
              <a:t>Size of market share for this persona</a:t>
            </a:r>
          </a:p>
          <a:p>
            <a:pPr lvl="1"/>
            <a:r>
              <a:rPr lang="en-US" sz="1700"/>
              <a:t>Computer proficiency</a:t>
            </a:r>
          </a:p>
          <a:p>
            <a:pPr lvl="1"/>
            <a:r>
              <a:rPr lang="en-US" sz="1700"/>
              <a:t>Demographic profile</a:t>
            </a:r>
          </a:p>
          <a:p>
            <a:pPr lvl="1"/>
            <a:r>
              <a:rPr lang="en-US" sz="1700"/>
              <a:t>Hopes and fears</a:t>
            </a:r>
          </a:p>
          <a:p>
            <a:pPr lvl="1"/>
            <a:r>
              <a:rPr lang="en-US" sz="1700"/>
              <a:t>Typical day or week in the life of the persona</a:t>
            </a:r>
          </a:p>
          <a:p>
            <a:endParaRPr lang="en-US" sz="1700"/>
          </a:p>
          <a:p>
            <a:endParaRPr lang="en-US" sz="1700"/>
          </a:p>
        </p:txBody>
      </p:sp>
    </p:spTree>
    <p:extLst>
      <p:ext uri="{BB962C8B-B14F-4D97-AF65-F5344CB8AC3E}">
        <p14:creationId xmlns:p14="http://schemas.microsoft.com/office/powerpoint/2010/main" val="1568785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Engaging Perspective</a:t>
            </a: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a:t>While this approach is also rooted in research and data, it considers also the psychological characteristics of the personas to provide designers with a more complete understanding of the person rather than building a stereotypical representation.</a:t>
            </a:r>
          </a:p>
          <a:p>
            <a:r>
              <a:rPr lang="en-US" sz="1700"/>
              <a:t>Personas include not only demographic profiles, goals, and needs, but also:</a:t>
            </a:r>
          </a:p>
          <a:p>
            <a:pPr lvl="1"/>
            <a:r>
              <a:rPr lang="en-US" sz="1700"/>
              <a:t>Social background</a:t>
            </a:r>
          </a:p>
          <a:p>
            <a:pPr lvl="1"/>
            <a:r>
              <a:rPr lang="en-US" sz="1700"/>
              <a:t>Psychological characteristics</a:t>
            </a:r>
          </a:p>
          <a:p>
            <a:pPr lvl="1"/>
            <a:r>
              <a:rPr lang="en-US" sz="1700"/>
              <a:t>Emotional relationship with the product or domain</a:t>
            </a:r>
          </a:p>
          <a:p>
            <a:r>
              <a:rPr lang="en-US" sz="1700"/>
              <a:t>In this persona perspective, the designer can add assumptions and fictitious information.</a:t>
            </a:r>
          </a:p>
        </p:txBody>
      </p:sp>
    </p:spTree>
    <p:extLst>
      <p:ext uri="{BB962C8B-B14F-4D97-AF65-F5344CB8AC3E}">
        <p14:creationId xmlns:p14="http://schemas.microsoft.com/office/powerpoint/2010/main" val="1321622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0041" y="586855"/>
            <a:ext cx="2401025" cy="3387497"/>
          </a:xfrm>
        </p:spPr>
        <p:txBody>
          <a:bodyPr anchor="b">
            <a:normAutofit/>
          </a:bodyPr>
          <a:lstStyle/>
          <a:p>
            <a:pPr algn="r"/>
            <a:r>
              <a:rPr lang="en-US" sz="3500">
                <a:solidFill>
                  <a:srgbClr val="FFFFFF"/>
                </a:solidFill>
              </a:rPr>
              <a:t>Fiction-Based Perspective</a:t>
            </a:r>
          </a:p>
        </p:txBody>
      </p:sp>
      <p:sp>
        <p:nvSpPr>
          <p:cNvPr id="3" name="Content Placeholder 2"/>
          <p:cNvSpPr>
            <a:spLocks noGrp="1"/>
          </p:cNvSpPr>
          <p:nvPr>
            <p:ph idx="1"/>
          </p:nvPr>
        </p:nvSpPr>
        <p:spPr>
          <a:xfrm>
            <a:off x="3607694" y="649480"/>
            <a:ext cx="4916510" cy="5546047"/>
          </a:xfrm>
        </p:spPr>
        <p:txBody>
          <a:bodyPr anchor="ctr">
            <a:normAutofit/>
          </a:bodyPr>
          <a:lstStyle/>
          <a:p>
            <a:r>
              <a:rPr lang="en-US" sz="1700" dirty="0"/>
              <a:t>In this approach, designers construct </a:t>
            </a:r>
            <a:r>
              <a:rPr lang="en-US" sz="1700" i="1" dirty="0"/>
              <a:t>ad-hoc</a:t>
            </a:r>
            <a:r>
              <a:rPr lang="en-US" sz="1700" dirty="0"/>
              <a:t> descriptions based on intuition, assumptions, or “gut feelings” about their prospective users.</a:t>
            </a:r>
          </a:p>
          <a:p>
            <a:r>
              <a:rPr lang="en-US" sz="1700" dirty="0"/>
              <a:t>This method focuses on generating extreme personas to explore the edges of the design space and needs of outliers.</a:t>
            </a:r>
          </a:p>
          <a:p>
            <a:r>
              <a:rPr lang="en-US" sz="1700" dirty="0"/>
              <a:t>Proto-personas emerge not from market research or ethnography, but rather from brainstorming sessions.</a:t>
            </a:r>
          </a:p>
          <a:p>
            <a:r>
              <a:rPr lang="en-US" sz="1700" dirty="0"/>
              <a:t>Names are fictional and might even be based on fictional characters, such as “Bridget Jones” or “James Bond”.</a:t>
            </a:r>
          </a:p>
        </p:txBody>
      </p:sp>
    </p:spTree>
    <p:extLst>
      <p:ext uri="{BB962C8B-B14F-4D97-AF65-F5344CB8AC3E}">
        <p14:creationId xmlns:p14="http://schemas.microsoft.com/office/powerpoint/2010/main" val="1580844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15299" y="548464"/>
            <a:ext cx="5098906" cy="1675623"/>
          </a:xfrm>
        </p:spPr>
        <p:txBody>
          <a:bodyPr anchor="b">
            <a:normAutofit/>
          </a:bodyPr>
          <a:lstStyle/>
          <a:p>
            <a:r>
              <a:rPr lang="en-US" sz="3500"/>
              <a:t>Persona Design Continuum</a:t>
            </a:r>
          </a:p>
        </p:txBody>
      </p:sp>
      <p:pic>
        <p:nvPicPr>
          <p:cNvPr id="10" name="Picture 9">
            <a:extLst>
              <a:ext uri="{FF2B5EF4-FFF2-40B4-BE49-F238E27FC236}">
                <a16:creationId xmlns:a16="http://schemas.microsoft.com/office/drawing/2014/main" id="{E1C38B86-2E5A-E4B5-5535-8C723D376C8E}"/>
              </a:ext>
            </a:extLst>
          </p:cNvPr>
          <p:cNvPicPr>
            <a:picLocks noChangeAspect="1"/>
          </p:cNvPicPr>
          <p:nvPr/>
        </p:nvPicPr>
        <p:blipFill rotWithShape="1">
          <a:blip r:embed="rId2"/>
          <a:srcRect l="39539" r="36826" b="-1"/>
          <a:stretch/>
        </p:blipFill>
        <p:spPr>
          <a:xfrm>
            <a:off x="20" y="10"/>
            <a:ext cx="3147352" cy="6857990"/>
          </a:xfrm>
          <a:prstGeom prst="rect">
            <a:avLst/>
          </a:prstGeom>
          <a:effectLst/>
        </p:spPr>
      </p:pic>
      <p:graphicFrame>
        <p:nvGraphicFramePr>
          <p:cNvPr id="6" name="Diagram 5"/>
          <p:cNvGraphicFramePr/>
          <p:nvPr>
            <p:extLst>
              <p:ext uri="{D42A27DB-BD31-4B8C-83A1-F6EECF244321}">
                <p14:modId xmlns:p14="http://schemas.microsoft.com/office/powerpoint/2010/main" val="4147093202"/>
              </p:ext>
            </p:extLst>
          </p:nvPr>
        </p:nvGraphicFramePr>
        <p:xfrm>
          <a:off x="3415300" y="2409830"/>
          <a:ext cx="5098904" cy="3705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009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329184"/>
            <a:ext cx="4688333" cy="1783080"/>
          </a:xfrm>
        </p:spPr>
        <p:txBody>
          <a:bodyPr anchor="b">
            <a:normAutofit/>
          </a:bodyPr>
          <a:lstStyle/>
          <a:p>
            <a:r>
              <a:rPr lang="en-US" sz="4700"/>
              <a:t>Scenarios and Personas</a:t>
            </a:r>
          </a:p>
        </p:txBody>
      </p:sp>
      <p:pic>
        <p:nvPicPr>
          <p:cNvPr id="9" name="Picture 8" descr="Many question marks on black background">
            <a:extLst>
              <a:ext uri="{FF2B5EF4-FFF2-40B4-BE49-F238E27FC236}">
                <a16:creationId xmlns:a16="http://schemas.microsoft.com/office/drawing/2014/main" id="{12D1EF53-D488-10D7-A067-C5EAC91890E3}"/>
              </a:ext>
            </a:extLst>
          </p:cNvPr>
          <p:cNvPicPr>
            <a:picLocks noChangeAspect="1"/>
          </p:cNvPicPr>
          <p:nvPr/>
        </p:nvPicPr>
        <p:blipFill rotWithShape="1">
          <a:blip r:embed="rId2"/>
          <a:srcRect l="65633" r="329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321" y="2374947"/>
            <a:ext cx="3182692" cy="18288"/>
          </a:xfrm>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 name="connsiteX0" fmla="*/ 0 w 3182692"/>
              <a:gd name="connsiteY0" fmla="*/ 0 h 18288"/>
              <a:gd name="connsiteX1" fmla="*/ 572885 w 3182692"/>
              <a:gd name="connsiteY1" fmla="*/ 0 h 18288"/>
              <a:gd name="connsiteX2" fmla="*/ 1113942 w 3182692"/>
              <a:gd name="connsiteY2" fmla="*/ 0 h 18288"/>
              <a:gd name="connsiteX3" fmla="*/ 1686827 w 3182692"/>
              <a:gd name="connsiteY3" fmla="*/ 0 h 18288"/>
              <a:gd name="connsiteX4" fmla="*/ 2323365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04711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25870" y="33585"/>
                  <a:pt x="418138" y="17639"/>
                  <a:pt x="636538" y="0"/>
                </a:cubicBezTo>
                <a:cubicBezTo>
                  <a:pt x="865372" y="-3887"/>
                  <a:pt x="1010746" y="-18166"/>
                  <a:pt x="1273077" y="0"/>
                </a:cubicBezTo>
                <a:cubicBezTo>
                  <a:pt x="1527846" y="-24408"/>
                  <a:pt x="1703704" y="-36055"/>
                  <a:pt x="1909615" y="0"/>
                </a:cubicBezTo>
                <a:cubicBezTo>
                  <a:pt x="2119487" y="1667"/>
                  <a:pt x="2200543" y="-19343"/>
                  <a:pt x="2482500" y="0"/>
                </a:cubicBezTo>
                <a:cubicBezTo>
                  <a:pt x="2736775" y="57438"/>
                  <a:pt x="2997998" y="-48885"/>
                  <a:pt x="3182692" y="0"/>
                </a:cubicBezTo>
                <a:cubicBezTo>
                  <a:pt x="3182658" y="4844"/>
                  <a:pt x="3182282" y="11009"/>
                  <a:pt x="3182692" y="18288"/>
                </a:cubicBezTo>
                <a:cubicBezTo>
                  <a:pt x="2944477" y="15825"/>
                  <a:pt x="2868931" y="12370"/>
                  <a:pt x="2609807" y="18288"/>
                </a:cubicBezTo>
                <a:cubicBezTo>
                  <a:pt x="2341556" y="6193"/>
                  <a:pt x="2324113" y="22706"/>
                  <a:pt x="2068750" y="18288"/>
                </a:cubicBezTo>
                <a:cubicBezTo>
                  <a:pt x="1817163" y="7852"/>
                  <a:pt x="1716254" y="25979"/>
                  <a:pt x="1432211" y="18288"/>
                </a:cubicBezTo>
                <a:cubicBezTo>
                  <a:pt x="1164747" y="-28137"/>
                  <a:pt x="993140" y="27575"/>
                  <a:pt x="859327" y="18288"/>
                </a:cubicBezTo>
                <a:cubicBezTo>
                  <a:pt x="750703" y="-24974"/>
                  <a:pt x="236193" y="38731"/>
                  <a:pt x="0" y="18288"/>
                </a:cubicBezTo>
                <a:cubicBezTo>
                  <a:pt x="-649" y="11698"/>
                  <a:pt x="663" y="5413"/>
                  <a:pt x="0" y="0"/>
                </a:cubicBezTo>
                <a:close/>
              </a:path>
              <a:path w="3182692" h="18288" stroke="0" extrusionOk="0">
                <a:moveTo>
                  <a:pt x="0" y="0"/>
                </a:moveTo>
                <a:cubicBezTo>
                  <a:pt x="224421" y="-39331"/>
                  <a:pt x="418777" y="11439"/>
                  <a:pt x="572885" y="0"/>
                </a:cubicBezTo>
                <a:cubicBezTo>
                  <a:pt x="750333" y="-6388"/>
                  <a:pt x="940592" y="15806"/>
                  <a:pt x="1113942" y="0"/>
                </a:cubicBezTo>
                <a:cubicBezTo>
                  <a:pt x="1322785" y="-1777"/>
                  <a:pt x="1505363" y="28230"/>
                  <a:pt x="1686827" y="0"/>
                </a:cubicBezTo>
                <a:cubicBezTo>
                  <a:pt x="1853304" y="1595"/>
                  <a:pt x="2194652" y="-1232"/>
                  <a:pt x="2323365" y="0"/>
                </a:cubicBezTo>
                <a:cubicBezTo>
                  <a:pt x="2488732" y="36406"/>
                  <a:pt x="2902093" y="-40336"/>
                  <a:pt x="3182692" y="0"/>
                </a:cubicBezTo>
                <a:cubicBezTo>
                  <a:pt x="3182167" y="5049"/>
                  <a:pt x="3182885" y="12044"/>
                  <a:pt x="3182692" y="18288"/>
                </a:cubicBezTo>
                <a:cubicBezTo>
                  <a:pt x="3012563" y="-37820"/>
                  <a:pt x="2765409" y="35618"/>
                  <a:pt x="2546154" y="18288"/>
                </a:cubicBezTo>
                <a:cubicBezTo>
                  <a:pt x="2333381" y="13914"/>
                  <a:pt x="2154438" y="9838"/>
                  <a:pt x="1845961" y="18288"/>
                </a:cubicBezTo>
                <a:cubicBezTo>
                  <a:pt x="1531509" y="33812"/>
                  <a:pt x="1456631" y="-6606"/>
                  <a:pt x="1304904" y="18288"/>
                </a:cubicBezTo>
                <a:cubicBezTo>
                  <a:pt x="1168344" y="36351"/>
                  <a:pt x="928499" y="15047"/>
                  <a:pt x="604711" y="18288"/>
                </a:cubicBezTo>
                <a:cubicBezTo>
                  <a:pt x="285438" y="38007"/>
                  <a:pt x="116029" y="-22204"/>
                  <a:pt x="0" y="18288"/>
                </a:cubicBezTo>
                <a:cubicBezTo>
                  <a:pt x="-39" y="12511"/>
                  <a:pt x="-381" y="8039"/>
                  <a:pt x="0" y="0"/>
                </a:cubicBezTo>
                <a:close/>
              </a:path>
              <a:path w="3182692" h="18288" fill="none" stroke="0" extrusionOk="0">
                <a:moveTo>
                  <a:pt x="0" y="0"/>
                </a:moveTo>
                <a:cubicBezTo>
                  <a:pt x="245832" y="29445"/>
                  <a:pt x="388924" y="-28919"/>
                  <a:pt x="636538" y="0"/>
                </a:cubicBezTo>
                <a:cubicBezTo>
                  <a:pt x="854919" y="4634"/>
                  <a:pt x="991654" y="8864"/>
                  <a:pt x="1273077" y="0"/>
                </a:cubicBezTo>
                <a:cubicBezTo>
                  <a:pt x="1566644" y="-14667"/>
                  <a:pt x="1666526" y="3717"/>
                  <a:pt x="1909615" y="0"/>
                </a:cubicBezTo>
                <a:cubicBezTo>
                  <a:pt x="2138795" y="27220"/>
                  <a:pt x="2225506" y="-13892"/>
                  <a:pt x="2482500" y="0"/>
                </a:cubicBezTo>
                <a:cubicBezTo>
                  <a:pt x="2775583" y="32183"/>
                  <a:pt x="3003218" y="-43687"/>
                  <a:pt x="3182692" y="0"/>
                </a:cubicBezTo>
                <a:cubicBezTo>
                  <a:pt x="3183006" y="4158"/>
                  <a:pt x="3181713" y="12539"/>
                  <a:pt x="3182692" y="18288"/>
                </a:cubicBezTo>
                <a:cubicBezTo>
                  <a:pt x="2959845" y="25574"/>
                  <a:pt x="2868929" y="24980"/>
                  <a:pt x="2609807" y="18288"/>
                </a:cubicBezTo>
                <a:cubicBezTo>
                  <a:pt x="2341405" y="5992"/>
                  <a:pt x="2328488" y="20436"/>
                  <a:pt x="2068750" y="18288"/>
                </a:cubicBezTo>
                <a:cubicBezTo>
                  <a:pt x="1816113" y="2395"/>
                  <a:pt x="1699345" y="36855"/>
                  <a:pt x="1432211" y="18288"/>
                </a:cubicBezTo>
                <a:cubicBezTo>
                  <a:pt x="1148381" y="-28184"/>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2"/>
                      <a:gd name="connsiteY0" fmla="*/ 0 h 18288"/>
                      <a:gd name="connsiteX1" fmla="*/ 636538 w 3182692"/>
                      <a:gd name="connsiteY1" fmla="*/ 0 h 18288"/>
                      <a:gd name="connsiteX2" fmla="*/ 1273077 w 3182692"/>
                      <a:gd name="connsiteY2" fmla="*/ 0 h 18288"/>
                      <a:gd name="connsiteX3" fmla="*/ 1909615 w 3182692"/>
                      <a:gd name="connsiteY3" fmla="*/ 0 h 18288"/>
                      <a:gd name="connsiteX4" fmla="*/ 2482500 w 3182692"/>
                      <a:gd name="connsiteY4" fmla="*/ 0 h 18288"/>
                      <a:gd name="connsiteX5" fmla="*/ 3182692 w 3182692"/>
                      <a:gd name="connsiteY5" fmla="*/ 0 h 18288"/>
                      <a:gd name="connsiteX6" fmla="*/ 3182692 w 3182692"/>
                      <a:gd name="connsiteY6" fmla="*/ 18288 h 18288"/>
                      <a:gd name="connsiteX7" fmla="*/ 2609807 w 3182692"/>
                      <a:gd name="connsiteY7" fmla="*/ 18288 h 18288"/>
                      <a:gd name="connsiteX8" fmla="*/ 2068750 w 3182692"/>
                      <a:gd name="connsiteY8" fmla="*/ 18288 h 18288"/>
                      <a:gd name="connsiteX9" fmla="*/ 1432211 w 3182692"/>
                      <a:gd name="connsiteY9" fmla="*/ 18288 h 18288"/>
                      <a:gd name="connsiteX10" fmla="*/ 859327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253588" y="25878"/>
                          <a:pt x="409323" y="-5359"/>
                          <a:pt x="636538" y="0"/>
                        </a:cubicBezTo>
                        <a:cubicBezTo>
                          <a:pt x="863753" y="5359"/>
                          <a:pt x="1007727" y="-28"/>
                          <a:pt x="1273077" y="0"/>
                        </a:cubicBezTo>
                        <a:cubicBezTo>
                          <a:pt x="1538427" y="28"/>
                          <a:pt x="1698640" y="-12775"/>
                          <a:pt x="1909615" y="0"/>
                        </a:cubicBezTo>
                        <a:cubicBezTo>
                          <a:pt x="2120590" y="12775"/>
                          <a:pt x="2210293" y="-21823"/>
                          <a:pt x="2482500" y="0"/>
                        </a:cubicBezTo>
                        <a:cubicBezTo>
                          <a:pt x="2754708" y="21823"/>
                          <a:pt x="3004133" y="-28750"/>
                          <a:pt x="3182692" y="0"/>
                        </a:cubicBezTo>
                        <a:cubicBezTo>
                          <a:pt x="3183134" y="4516"/>
                          <a:pt x="3181865" y="12266"/>
                          <a:pt x="3182692" y="18288"/>
                        </a:cubicBezTo>
                        <a:cubicBezTo>
                          <a:pt x="2947402" y="22440"/>
                          <a:pt x="2876226" y="27191"/>
                          <a:pt x="2609807" y="18288"/>
                        </a:cubicBezTo>
                        <a:cubicBezTo>
                          <a:pt x="2343389" y="9385"/>
                          <a:pt x="2326689" y="25579"/>
                          <a:pt x="2068750" y="18288"/>
                        </a:cubicBezTo>
                        <a:cubicBezTo>
                          <a:pt x="1810811" y="10997"/>
                          <a:pt x="1713836" y="48219"/>
                          <a:pt x="1432211" y="18288"/>
                        </a:cubicBezTo>
                        <a:cubicBezTo>
                          <a:pt x="1150586" y="-11643"/>
                          <a:pt x="982765" y="3747"/>
                          <a:pt x="859327" y="18288"/>
                        </a:cubicBezTo>
                        <a:cubicBezTo>
                          <a:pt x="735889" y="32829"/>
                          <a:pt x="254183" y="35231"/>
                          <a:pt x="0" y="18288"/>
                        </a:cubicBezTo>
                        <a:cubicBezTo>
                          <a:pt x="-306" y="11477"/>
                          <a:pt x="485" y="4355"/>
                          <a:pt x="0" y="0"/>
                        </a:cubicBezTo>
                        <a:close/>
                      </a:path>
                      <a:path w="3182692" h="18288" stroke="0" extrusionOk="0">
                        <a:moveTo>
                          <a:pt x="0" y="0"/>
                        </a:moveTo>
                        <a:cubicBezTo>
                          <a:pt x="243108" y="-22426"/>
                          <a:pt x="387854" y="22949"/>
                          <a:pt x="572885" y="0"/>
                        </a:cubicBezTo>
                        <a:cubicBezTo>
                          <a:pt x="757916" y="-22949"/>
                          <a:pt x="923707" y="6797"/>
                          <a:pt x="1113942" y="0"/>
                        </a:cubicBezTo>
                        <a:cubicBezTo>
                          <a:pt x="1304177" y="-6797"/>
                          <a:pt x="1495991" y="20627"/>
                          <a:pt x="1686827" y="0"/>
                        </a:cubicBezTo>
                        <a:cubicBezTo>
                          <a:pt x="1877663" y="-20627"/>
                          <a:pt x="2170182" y="-20672"/>
                          <a:pt x="2323365" y="0"/>
                        </a:cubicBezTo>
                        <a:cubicBezTo>
                          <a:pt x="2476548" y="20672"/>
                          <a:pt x="2919164" y="6097"/>
                          <a:pt x="3182692" y="0"/>
                        </a:cubicBezTo>
                        <a:cubicBezTo>
                          <a:pt x="3183269" y="4624"/>
                          <a:pt x="3183511" y="11191"/>
                          <a:pt x="3182692" y="18288"/>
                        </a:cubicBezTo>
                        <a:cubicBezTo>
                          <a:pt x="3026065" y="-10849"/>
                          <a:pt x="2775006" y="23067"/>
                          <a:pt x="2546154" y="18288"/>
                        </a:cubicBezTo>
                        <a:cubicBezTo>
                          <a:pt x="2317302" y="13509"/>
                          <a:pt x="2168173" y="-8513"/>
                          <a:pt x="1845961" y="18288"/>
                        </a:cubicBezTo>
                        <a:cubicBezTo>
                          <a:pt x="1523749" y="45089"/>
                          <a:pt x="1450078" y="-844"/>
                          <a:pt x="1304904" y="18288"/>
                        </a:cubicBezTo>
                        <a:cubicBezTo>
                          <a:pt x="1159730" y="37420"/>
                          <a:pt x="942635" y="-10021"/>
                          <a:pt x="604711" y="18288"/>
                        </a:cubicBezTo>
                        <a:cubicBezTo>
                          <a:pt x="266787" y="46597"/>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73321" y="2706624"/>
            <a:ext cx="4688333" cy="3483864"/>
          </a:xfrm>
        </p:spPr>
        <p:txBody>
          <a:bodyPr>
            <a:normAutofit/>
          </a:bodyPr>
          <a:lstStyle/>
          <a:p>
            <a:r>
              <a:rPr lang="en-US" sz="1600" dirty="0"/>
              <a:t>Once personas have been identified through one or more of the methods described before, continue by describing usage scenarios for each persona.</a:t>
            </a:r>
          </a:p>
          <a:p>
            <a:r>
              <a:rPr lang="en-US" sz="1600" dirty="0"/>
              <a:t>Start by identifying the most common usage scenario and then venture into alternate and exception scenarios.</a:t>
            </a:r>
          </a:p>
          <a:p>
            <a:r>
              <a:rPr lang="en-US" sz="1600" dirty="0"/>
              <a:t>At each step of the normal scenario, ask:</a:t>
            </a:r>
          </a:p>
          <a:p>
            <a:pPr lvl="1"/>
            <a:r>
              <a:rPr lang="en-US" sz="1600" i="1" dirty="0"/>
              <a:t>Is this step always done like this?</a:t>
            </a:r>
          </a:p>
          <a:p>
            <a:pPr lvl="1"/>
            <a:r>
              <a:rPr lang="en-US" sz="1600" i="1" dirty="0"/>
              <a:t>Does it have to be done this way or can it be done differently?</a:t>
            </a:r>
          </a:p>
          <a:p>
            <a:pPr lvl="1"/>
            <a:r>
              <a:rPr lang="en-US" sz="1600" i="1" dirty="0"/>
              <a:t>Does everyone do it this way? Who doesn’t?</a:t>
            </a:r>
          </a:p>
          <a:p>
            <a:pPr lvl="1"/>
            <a:r>
              <a:rPr lang="en-US" sz="1600" i="1" dirty="0"/>
              <a:t>When is it done differently? If so, why?</a:t>
            </a:r>
          </a:p>
          <a:p>
            <a:pPr lvl="1"/>
            <a:r>
              <a:rPr lang="en-US" sz="1600" i="1" dirty="0"/>
              <a:t>What happens when it’s done differently?</a:t>
            </a:r>
          </a:p>
          <a:p>
            <a:pPr lvl="1"/>
            <a:endParaRPr lang="en-US" sz="1600" dirty="0"/>
          </a:p>
        </p:txBody>
      </p:sp>
    </p:spTree>
    <p:extLst>
      <p:ext uri="{BB962C8B-B14F-4D97-AF65-F5344CB8AC3E}">
        <p14:creationId xmlns:p14="http://schemas.microsoft.com/office/powerpoint/2010/main" val="2619920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anchor="b">
            <a:normAutofit/>
          </a:bodyPr>
          <a:lstStyle/>
          <a:p>
            <a:r>
              <a:rPr lang="en-US" sz="4700"/>
              <a:t>Prioritizing Personas</a:t>
            </a:r>
          </a:p>
        </p:txBody>
      </p:sp>
      <p:sp>
        <p:nvSpPr>
          <p:cNvPr id="1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a:normAutofit/>
          </a:bodyPr>
          <a:lstStyle/>
          <a:p>
            <a:r>
              <a:rPr lang="en-US" sz="1500"/>
              <a:t>It may not always be possible to address the needs of all personas.</a:t>
            </a:r>
          </a:p>
          <a:p>
            <a:r>
              <a:rPr lang="en-US" sz="1500"/>
              <a:t>Personas need to be prioritized and ranked based on:</a:t>
            </a:r>
          </a:p>
          <a:p>
            <a:pPr lvl="1"/>
            <a:r>
              <a:rPr lang="en-US" sz="1500"/>
              <a:t>Anticipated number of instances of a persona</a:t>
            </a:r>
          </a:p>
          <a:p>
            <a:pPr lvl="1"/>
            <a:r>
              <a:rPr lang="en-US" sz="1500"/>
              <a:t>Frequency of use</a:t>
            </a:r>
          </a:p>
          <a:p>
            <a:pPr lvl="1"/>
            <a:r>
              <a:rPr lang="en-US" sz="1500"/>
              <a:t>Influence of persona instances</a:t>
            </a:r>
          </a:p>
          <a:p>
            <a:pPr lvl="1"/>
            <a:r>
              <a:rPr lang="en-US" sz="1500"/>
              <a:t>Market potential</a:t>
            </a:r>
          </a:p>
          <a:p>
            <a:pPr lvl="1"/>
            <a:r>
              <a:rPr lang="en-US" sz="1500"/>
              <a:t>Competitive or market opportunities</a:t>
            </a:r>
          </a:p>
          <a:p>
            <a:pPr lvl="1"/>
            <a:r>
              <a:rPr lang="en-US" sz="1500"/>
              <a:t>Alignment with core competencies</a:t>
            </a:r>
          </a:p>
        </p:txBody>
      </p:sp>
      <p:pic>
        <p:nvPicPr>
          <p:cNvPr id="9" name="Picture 8" descr="A group of multi coloured wooden stick figures">
            <a:extLst>
              <a:ext uri="{FF2B5EF4-FFF2-40B4-BE49-F238E27FC236}">
                <a16:creationId xmlns:a16="http://schemas.microsoft.com/office/drawing/2014/main" id="{0D990423-0140-FAC9-6814-B4CF6BF0F81C}"/>
              </a:ext>
            </a:extLst>
          </p:cNvPr>
          <p:cNvPicPr>
            <a:picLocks noChangeAspect="1"/>
          </p:cNvPicPr>
          <p:nvPr/>
        </p:nvPicPr>
        <p:blipFill rotWithShape="1">
          <a:blip r:embed="rId2"/>
          <a:srcRect l="16887" r="31018"/>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85048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124201" y="365125"/>
            <a:ext cx="5391148" cy="1807305"/>
          </a:xfrm>
        </p:spPr>
        <p:txBody>
          <a:bodyPr>
            <a:normAutofit/>
          </a:bodyPr>
          <a:lstStyle/>
          <a:p>
            <a:r>
              <a:rPr lang="en-US" dirty="0"/>
              <a:t>Scope Management with Personas</a:t>
            </a:r>
          </a:p>
        </p:txBody>
      </p:sp>
      <p:pic>
        <p:nvPicPr>
          <p:cNvPr id="9" name="Picture 8" descr="Drawings on colourful paper">
            <a:extLst>
              <a:ext uri="{FF2B5EF4-FFF2-40B4-BE49-F238E27FC236}">
                <a16:creationId xmlns:a16="http://schemas.microsoft.com/office/drawing/2014/main" id="{53BC56AA-7A30-680D-4337-2FFC4E94325D}"/>
              </a:ext>
            </a:extLst>
          </p:cNvPr>
          <p:cNvPicPr>
            <a:picLocks noChangeAspect="1"/>
          </p:cNvPicPr>
          <p:nvPr/>
        </p:nvPicPr>
        <p:blipFill rotWithShape="1">
          <a:blip r:embed="rId2"/>
          <a:srcRect l="17546" r="37803" b="-1"/>
          <a:stretch/>
        </p:blipFill>
        <p:spPr>
          <a:xfrm>
            <a:off x="20" y="10"/>
            <a:ext cx="2686031"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3124201" y="2333297"/>
            <a:ext cx="5391148" cy="3843666"/>
          </a:xfrm>
        </p:spPr>
        <p:txBody>
          <a:bodyPr>
            <a:normAutofit/>
          </a:bodyPr>
          <a:lstStyle/>
          <a:p>
            <a:r>
              <a:rPr lang="en-US" sz="1800" dirty="0"/>
              <a:t>Note that it may not always be possible or practical to accommodate the needs of all personas.</a:t>
            </a:r>
          </a:p>
          <a:p>
            <a:r>
              <a:rPr lang="en-US" sz="1800" dirty="0"/>
              <a:t>Product owners may be forced to focus the product on specific personas and therefore limit the “marketability”, “applicability”, or “relevance” for certain users.</a:t>
            </a:r>
          </a:p>
          <a:p>
            <a:r>
              <a:rPr lang="en-US" sz="1800" dirty="0"/>
              <a:t>This may require different products or designs for different users.</a:t>
            </a:r>
          </a:p>
          <a:p>
            <a:r>
              <a:rPr lang="en-US" sz="1800" dirty="0"/>
              <a:t>In an incremental approach, different releases may address the needs of different personas, starting with the most important persona.</a:t>
            </a:r>
          </a:p>
        </p:txBody>
      </p:sp>
    </p:spTree>
    <p:extLst>
      <p:ext uri="{BB962C8B-B14F-4D97-AF65-F5344CB8AC3E}">
        <p14:creationId xmlns:p14="http://schemas.microsoft.com/office/powerpoint/2010/main" val="952505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328F3CD5-E620-D54B-C273-B29350210D64}"/>
              </a:ext>
            </a:extLst>
          </p:cNvPr>
          <p:cNvPicPr>
            <a:picLocks noChangeAspect="1"/>
          </p:cNvPicPr>
          <p:nvPr/>
        </p:nvPicPr>
        <p:blipFill rotWithShape="1">
          <a:blip r:embed="rId2">
            <a:alphaModFix amt="35000"/>
          </a:blip>
          <a:srcRect r="10999" b="-1"/>
          <a:stretch/>
        </p:blipFill>
        <p:spPr>
          <a:xfrm>
            <a:off x="20" y="10"/>
            <a:ext cx="9143980" cy="6857990"/>
          </a:xfrm>
          <a:prstGeom prst="rect">
            <a:avLst/>
          </a:prstGeom>
        </p:spPr>
      </p:pic>
      <p:sp>
        <p:nvSpPr>
          <p:cNvPr id="2" name="Title 1"/>
          <p:cNvSpPr>
            <a:spLocks noGrp="1"/>
          </p:cNvSpPr>
          <p:nvPr>
            <p:ph type="title"/>
          </p:nvPr>
        </p:nvSpPr>
        <p:spPr>
          <a:xfrm>
            <a:off x="628650" y="365125"/>
            <a:ext cx="7886700" cy="1325563"/>
          </a:xfrm>
        </p:spPr>
        <p:txBody>
          <a:bodyPr>
            <a:normAutofit/>
          </a:bodyPr>
          <a:lstStyle/>
          <a:p>
            <a:r>
              <a:rPr lang="en-US">
                <a:solidFill>
                  <a:srgbClr val="FFFFFF"/>
                </a:solidFill>
              </a:rPr>
              <a:t>Summary of Persona Design Process</a:t>
            </a:r>
          </a:p>
        </p:txBody>
      </p:sp>
      <p:graphicFrame>
        <p:nvGraphicFramePr>
          <p:cNvPr id="20" name="Content Placeholder 5">
            <a:extLst>
              <a:ext uri="{FF2B5EF4-FFF2-40B4-BE49-F238E27FC236}">
                <a16:creationId xmlns:a16="http://schemas.microsoft.com/office/drawing/2014/main" id="{2B32C5A6-8D96-335F-3F72-BB46C875E76F}"/>
              </a:ext>
            </a:extLst>
          </p:cNvPr>
          <p:cNvGraphicFramePr/>
          <p:nvPr>
            <p:extLst>
              <p:ext uri="{D42A27DB-BD31-4B8C-83A1-F6EECF244321}">
                <p14:modId xmlns:p14="http://schemas.microsoft.com/office/powerpoint/2010/main" val="358265799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9284986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580482" y="-3580482"/>
            <a:ext cx="1983037" cy="9144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28650" y="365125"/>
            <a:ext cx="7886700" cy="1325563"/>
          </a:xfrm>
        </p:spPr>
        <p:txBody>
          <a:bodyPr>
            <a:normAutofit/>
          </a:bodyPr>
          <a:lstStyle/>
          <a:p>
            <a:r>
              <a:rPr lang="en-US" sz="4700">
                <a:solidFill>
                  <a:srgbClr val="FFFFFF"/>
                </a:solidFill>
              </a:rPr>
              <a:t>Story Writing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38095622"/>
              </p:ext>
            </p:extLst>
          </p:nvPr>
        </p:nvGraphicFramePr>
        <p:xfrm>
          <a:off x="628650" y="2348161"/>
          <a:ext cx="7886700" cy="3828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6213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80060" y="325369"/>
            <a:ext cx="3276451" cy="1956841"/>
          </a:xfrm>
        </p:spPr>
        <p:txBody>
          <a:bodyPr vert="horz" lIns="91440" tIns="45720" rIns="91440" bIns="45720" rtlCol="0" anchor="b">
            <a:normAutofit/>
          </a:bodyPr>
          <a:lstStyle/>
          <a:p>
            <a:pPr defTabSz="914400">
              <a:lnSpc>
                <a:spcPct val="90000"/>
              </a:lnSpc>
            </a:pPr>
            <a:r>
              <a:rPr lang="en-US" sz="4700">
                <a:solidFill>
                  <a:schemeClr val="tx1"/>
                </a:solidFill>
                <a:latin typeface="+mj-lt"/>
                <a:cs typeface="+mj-cs"/>
              </a:rPr>
              <a:t>Personas</a:t>
            </a:r>
          </a:p>
        </p:txBody>
      </p:sp>
      <p:sp>
        <p:nvSpPr>
          <p:cNvPr id="20"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sz="quarter" idx="10"/>
          </p:nvPr>
        </p:nvSpPr>
        <p:spPr>
          <a:xfrm>
            <a:off x="480060" y="2872899"/>
            <a:ext cx="3863340" cy="3320668"/>
          </a:xfrm>
        </p:spPr>
        <p:txBody>
          <a:bodyPr vert="horz" lIns="91440" tIns="45720" rIns="91440" bIns="45720" rtlCol="0">
            <a:normAutofit/>
          </a:bodyPr>
          <a:lstStyle/>
          <a:p>
            <a:pPr marL="0" indent="0" defTabSz="914400">
              <a:buNone/>
            </a:pPr>
            <a:r>
              <a:rPr lang="en-US" sz="1900" dirty="0">
                <a:solidFill>
                  <a:schemeClr val="tx1"/>
                </a:solidFill>
              </a:rPr>
              <a:t>Segmenting users into classes</a:t>
            </a:r>
          </a:p>
          <a:p>
            <a:pPr marL="0" indent="0" defTabSz="914400">
              <a:buNone/>
            </a:pPr>
            <a:r>
              <a:rPr lang="en-US" sz="1900" dirty="0">
                <a:solidFill>
                  <a:schemeClr val="tx1"/>
                </a:solidFill>
              </a:rPr>
              <a:t>Understanding differences between users of the same class</a:t>
            </a:r>
          </a:p>
          <a:p>
            <a:pPr marL="0" indent="0" defTabSz="914400">
              <a:buNone/>
            </a:pPr>
            <a:r>
              <a:rPr lang="en-US" sz="1900" dirty="0">
                <a:solidFill>
                  <a:schemeClr val="tx1"/>
                </a:solidFill>
              </a:rPr>
              <a:t>Finding better requirements</a:t>
            </a:r>
          </a:p>
          <a:p>
            <a:pPr marL="0" indent="0" defTabSz="914400">
              <a:buNone/>
            </a:pPr>
            <a:r>
              <a:rPr lang="en-US" sz="1900" dirty="0">
                <a:solidFill>
                  <a:schemeClr val="tx1"/>
                </a:solidFill>
              </a:rPr>
              <a:t>Prioritizing features</a:t>
            </a:r>
          </a:p>
          <a:p>
            <a:pPr indent="-228600" defTabSz="914400"/>
            <a:endParaRPr lang="en-US" sz="1900" dirty="0">
              <a:solidFill>
                <a:schemeClr val="tx1"/>
              </a:solidFill>
            </a:endParaRPr>
          </a:p>
        </p:txBody>
      </p:sp>
      <p:pic>
        <p:nvPicPr>
          <p:cNvPr id="5" name="Picture 4" descr="Figuras talladas de seres humanos coloridas">
            <a:extLst>
              <a:ext uri="{FF2B5EF4-FFF2-40B4-BE49-F238E27FC236}">
                <a16:creationId xmlns:a16="http://schemas.microsoft.com/office/drawing/2014/main" id="{602DC003-87E3-1812-FE90-BDCFE44ED160}"/>
              </a:ext>
            </a:extLst>
          </p:cNvPr>
          <p:cNvPicPr>
            <a:picLocks noChangeAspect="1"/>
          </p:cNvPicPr>
          <p:nvPr/>
        </p:nvPicPr>
        <p:blipFill rotWithShape="1">
          <a:blip r:embed="rId3"/>
          <a:srcRect l="23316" r="23084" b="-1"/>
          <a:stretch/>
        </p:blipFill>
        <p:spPr>
          <a:xfrm>
            <a:off x="4876800" y="10"/>
            <a:ext cx="426605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70961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90722" y="329184"/>
            <a:ext cx="5170932" cy="1783080"/>
          </a:xfrm>
        </p:spPr>
        <p:txBody>
          <a:bodyPr anchor="b">
            <a:normAutofit/>
          </a:bodyPr>
          <a:lstStyle/>
          <a:p>
            <a:r>
              <a:rPr lang="en-US" sz="4000"/>
              <a:t>Using Personas During Requirements Activities</a:t>
            </a:r>
          </a:p>
        </p:txBody>
      </p:sp>
      <p:pic>
        <p:nvPicPr>
          <p:cNvPr id="12" name="Picture 11" descr="Exclamation mark on a yellow background">
            <a:extLst>
              <a:ext uri="{FF2B5EF4-FFF2-40B4-BE49-F238E27FC236}">
                <a16:creationId xmlns:a16="http://schemas.microsoft.com/office/drawing/2014/main" id="{ACDA1379-C03E-5654-80D8-6E6FF7E111FB}"/>
              </a:ext>
            </a:extLst>
          </p:cNvPr>
          <p:cNvPicPr>
            <a:picLocks noChangeAspect="1"/>
          </p:cNvPicPr>
          <p:nvPr/>
        </p:nvPicPr>
        <p:blipFill rotWithShape="1">
          <a:blip r:embed="rId2"/>
          <a:srcRect l="39839" r="26922"/>
          <a:stretch/>
        </p:blipFill>
        <p:spPr>
          <a:xfrm>
            <a:off x="20" y="1"/>
            <a:ext cx="3039386"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2395728"/>
            <a:ext cx="3182691" cy="18288"/>
          </a:xfrm>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 name="connsiteX0" fmla="*/ 0 w 3182691"/>
              <a:gd name="connsiteY0" fmla="*/ 0 h 18288"/>
              <a:gd name="connsiteX1" fmla="*/ 572884 w 3182691"/>
              <a:gd name="connsiteY1" fmla="*/ 0 h 18288"/>
              <a:gd name="connsiteX2" fmla="*/ 1113942 w 3182691"/>
              <a:gd name="connsiteY2" fmla="*/ 0 h 18288"/>
              <a:gd name="connsiteX3" fmla="*/ 1686826 w 3182691"/>
              <a:gd name="connsiteY3" fmla="*/ 0 h 18288"/>
              <a:gd name="connsiteX4" fmla="*/ 2323364 w 3182691"/>
              <a:gd name="connsiteY4" fmla="*/ 0 h 18288"/>
              <a:gd name="connsiteX5" fmla="*/ 3182691 w 3182691"/>
              <a:gd name="connsiteY5" fmla="*/ 0 h 18288"/>
              <a:gd name="connsiteX6" fmla="*/ 3182691 w 3182691"/>
              <a:gd name="connsiteY6" fmla="*/ 18288 h 18288"/>
              <a:gd name="connsiteX7" fmla="*/ 2546153 w 3182691"/>
              <a:gd name="connsiteY7" fmla="*/ 18288 h 18288"/>
              <a:gd name="connsiteX8" fmla="*/ 1845961 w 3182691"/>
              <a:gd name="connsiteY8" fmla="*/ 18288 h 18288"/>
              <a:gd name="connsiteX9" fmla="*/ 1304903 w 3182691"/>
              <a:gd name="connsiteY9" fmla="*/ 18288 h 18288"/>
              <a:gd name="connsiteX10" fmla="*/ 604711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stroke="0"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stroke="0"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2" y="2706624"/>
            <a:ext cx="5170932" cy="3483864"/>
          </a:xfrm>
        </p:spPr>
        <p:txBody>
          <a:bodyPr>
            <a:normAutofit/>
          </a:bodyPr>
          <a:lstStyle/>
          <a:p>
            <a:r>
              <a:rPr lang="en-US" sz="1600" dirty="0"/>
              <a:t>When designing the product or gathering requirements, the team should ask for each persona:</a:t>
            </a:r>
            <a:br>
              <a:rPr lang="en-US" sz="1600" dirty="0"/>
            </a:br>
            <a:endParaRPr lang="en-US" sz="1600" dirty="0"/>
          </a:p>
          <a:p>
            <a:pPr marL="342900" lvl="1" indent="0">
              <a:buNone/>
            </a:pPr>
            <a:r>
              <a:rPr lang="en-US" sz="1300" i="1" dirty="0"/>
              <a:t>“Would Sally use this?”</a:t>
            </a:r>
          </a:p>
          <a:p>
            <a:pPr marL="342900" lvl="1" indent="0">
              <a:buNone/>
            </a:pPr>
            <a:r>
              <a:rPr lang="en-US" sz="1300" i="1" dirty="0"/>
              <a:t>“Would this feature be valuable for Sally?”</a:t>
            </a:r>
          </a:p>
          <a:p>
            <a:pPr marL="342900" lvl="1" indent="0">
              <a:buNone/>
            </a:pPr>
            <a:r>
              <a:rPr lang="en-US" sz="1300" i="1" dirty="0"/>
              <a:t>“What does Sally need to achieve her goals?”</a:t>
            </a:r>
          </a:p>
          <a:p>
            <a:pPr marL="342900" lvl="1" indent="0">
              <a:buNone/>
            </a:pPr>
            <a:r>
              <a:rPr lang="en-US" sz="1300" i="1" dirty="0"/>
              <a:t>“Does this only apply to Sally or to others as well?”</a:t>
            </a:r>
            <a:br>
              <a:rPr lang="en-US" sz="1300" dirty="0"/>
            </a:br>
            <a:endParaRPr lang="en-US" sz="1300" dirty="0"/>
          </a:p>
          <a:p>
            <a:r>
              <a:rPr lang="en-US" sz="1600" dirty="0"/>
              <a:t>Disagreements on scope, design, or needs can be resolved by referring to the personas and whose needs they address.</a:t>
            </a:r>
          </a:p>
          <a:p>
            <a:endParaRPr lang="en-US" sz="1600" dirty="0"/>
          </a:p>
        </p:txBody>
      </p:sp>
    </p:spTree>
    <p:extLst>
      <p:ext uri="{BB962C8B-B14F-4D97-AF65-F5344CB8AC3E}">
        <p14:creationId xmlns:p14="http://schemas.microsoft.com/office/powerpoint/2010/main" val="225017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556995"/>
            <a:ext cx="7886700" cy="1133693"/>
          </a:xfrm>
        </p:spPr>
        <p:txBody>
          <a:bodyPr>
            <a:normAutofit/>
          </a:bodyPr>
          <a:lstStyle/>
          <a:p>
            <a:r>
              <a:rPr lang="en-US" sz="4500"/>
              <a:t>Collecting Requirements</a:t>
            </a:r>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t>U/X &amp; HCI</a:t>
            </a:r>
          </a:p>
        </p:txBody>
      </p:sp>
      <p:sp>
        <p:nvSpPr>
          <p:cNvPr id="9" name="Footer Placeholder 8"/>
          <p:cNvSpPr>
            <a:spLocks noGrp="1"/>
          </p:cNvSpPr>
          <p:nvPr>
            <p:ph type="ftr" sz="quarter" idx="11"/>
          </p:nvPr>
        </p:nvSpPr>
        <p:spPr>
          <a:xfrm>
            <a:off x="3028950" y="6356350"/>
            <a:ext cx="3086100" cy="365125"/>
          </a:xfrm>
        </p:spPr>
        <p:txBody>
          <a:bodyPr>
            <a:normAutofit/>
          </a:bodyPr>
          <a:lstStyle/>
          <a:p>
            <a:pPr>
              <a:spcAft>
                <a:spcPts val="600"/>
              </a:spcAft>
              <a:defRPr/>
            </a:pPr>
            <a:r>
              <a:rPr lang="en-US"/>
              <a:t>Defining Requirements with User Stories and Personas</a:t>
            </a:r>
          </a:p>
        </p:txBody>
      </p:sp>
      <p:sp>
        <p:nvSpPr>
          <p:cNvPr id="10" name="Slide Number Placeholder 9"/>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smtClean="0"/>
              <a:pPr>
                <a:spcAft>
                  <a:spcPts val="600"/>
                </a:spcAft>
                <a:defRPr/>
              </a:pPr>
              <a:t>21</a:t>
            </a:fld>
            <a:endParaRPr lang="en-US"/>
          </a:p>
        </p:txBody>
      </p:sp>
      <p:graphicFrame>
        <p:nvGraphicFramePr>
          <p:cNvPr id="20" name="Content Placeholder 2">
            <a:extLst>
              <a:ext uri="{FF2B5EF4-FFF2-40B4-BE49-F238E27FC236}">
                <a16:creationId xmlns:a16="http://schemas.microsoft.com/office/drawing/2014/main" id="{5239EFDD-4E7A-F366-1DDB-F23A20A9976A}"/>
              </a:ext>
            </a:extLst>
          </p:cNvPr>
          <p:cNvGraphicFramePr>
            <a:graphicFrameLocks noGrp="1"/>
          </p:cNvGraphicFramePr>
          <p:nvPr>
            <p:ph idx="1"/>
            <p:extLst>
              <p:ext uri="{D42A27DB-BD31-4B8C-83A1-F6EECF244321}">
                <p14:modId xmlns:p14="http://schemas.microsoft.com/office/powerpoint/2010/main" val="286094234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6765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a:xfrm>
            <a:off x="942391" y="591829"/>
            <a:ext cx="2954766" cy="5583126"/>
          </a:xfrm>
        </p:spPr>
        <p:txBody>
          <a:bodyPr>
            <a:normAutofit/>
          </a:bodyPr>
          <a:lstStyle/>
          <a:p>
            <a:r>
              <a:rPr lang="en-US"/>
              <a:t>Analysis vs. Documentation Techniques</a:t>
            </a:r>
          </a:p>
        </p:txBody>
      </p:sp>
      <p:cxnSp>
        <p:nvCxnSpPr>
          <p:cNvPr id="25" name="Straight Connector 24">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6917" y="356812"/>
            <a:ext cx="0" cy="6492875"/>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27" name="Graphic 12">
            <a:extLst>
              <a:ext uri="{FF2B5EF4-FFF2-40B4-BE49-F238E27FC236}">
                <a16:creationId xmlns:a16="http://schemas.microsoft.com/office/drawing/2014/main" id="{58BDB0EE-D238-415B-9ED8-62AA6AB2A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74833"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a:p>
        </p:txBody>
      </p:sp>
      <p:sp>
        <p:nvSpPr>
          <p:cNvPr id="29" name="Graphic 11">
            <a:extLst>
              <a:ext uri="{FF2B5EF4-FFF2-40B4-BE49-F238E27FC236}">
                <a16:creationId xmlns:a16="http://schemas.microsoft.com/office/drawing/2014/main" id="{C5B55FC3-961D-4325-82F1-DE92B0D04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918" y="821124"/>
            <a:ext cx="68353"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a:p>
        </p:txBody>
      </p:sp>
      <p:sp>
        <p:nvSpPr>
          <p:cNvPr id="31" name="Graphic 13">
            <a:extLst>
              <a:ext uri="{FF2B5EF4-FFF2-40B4-BE49-F238E27FC236}">
                <a16:creationId xmlns:a16="http://schemas.microsoft.com/office/drawing/2014/main" id="{4C8AB332-D09E-4F28-943C-DABDD4716A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3178" y="1336268"/>
            <a:ext cx="95785"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solidFill>
                  <a:schemeClr val="tx1">
                    <a:alpha val="60000"/>
                  </a:schemeClr>
                </a:solidFill>
              </a:rPr>
              <a:t>U/X &amp; HCI</a:t>
            </a:r>
          </a:p>
        </p:txBody>
      </p:sp>
      <p:sp>
        <p:nvSpPr>
          <p:cNvPr id="9" name="Footer Placeholder 8"/>
          <p:cNvSpPr>
            <a:spLocks noGrp="1"/>
          </p:cNvSpPr>
          <p:nvPr>
            <p:ph type="ftr" sz="quarter" idx="11"/>
          </p:nvPr>
        </p:nvSpPr>
        <p:spPr>
          <a:xfrm>
            <a:off x="3028950" y="6356350"/>
            <a:ext cx="3086100" cy="365125"/>
          </a:xfrm>
        </p:spPr>
        <p:txBody>
          <a:bodyPr>
            <a:normAutofit/>
          </a:bodyPr>
          <a:lstStyle/>
          <a:p>
            <a:pPr>
              <a:spcAft>
                <a:spcPts val="600"/>
              </a:spcAft>
              <a:defRPr/>
            </a:pPr>
            <a:r>
              <a:rPr lang="en-US">
                <a:solidFill>
                  <a:schemeClr val="tx1">
                    <a:alpha val="60000"/>
                  </a:schemeClr>
                </a:solidFill>
              </a:rPr>
              <a:t>Defining Requirements with User Stories and Personas</a:t>
            </a:r>
          </a:p>
        </p:txBody>
      </p:sp>
      <p:sp>
        <p:nvSpPr>
          <p:cNvPr id="10" name="Slide Number Placeholder 9"/>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a:solidFill>
                  <a:schemeClr val="tx1">
                    <a:alpha val="60000"/>
                  </a:schemeClr>
                </a:solidFill>
              </a:rPr>
              <a:pPr>
                <a:spcAft>
                  <a:spcPts val="600"/>
                </a:spcAft>
                <a:defRPr/>
              </a:pPr>
              <a:t>22</a:t>
            </a:fld>
            <a:endParaRPr lang="en-US">
              <a:solidFill>
                <a:schemeClr val="tx1">
                  <a:alpha val="60000"/>
                </a:schemeClr>
              </a:solidFill>
            </a:endParaRPr>
          </a:p>
        </p:txBody>
      </p:sp>
      <p:graphicFrame>
        <p:nvGraphicFramePr>
          <p:cNvPr id="12" name="Content Placeholder 2">
            <a:extLst>
              <a:ext uri="{FF2B5EF4-FFF2-40B4-BE49-F238E27FC236}">
                <a16:creationId xmlns:a16="http://schemas.microsoft.com/office/drawing/2014/main" id="{C0A26CFD-C325-30F3-2903-ED5DB26856BE}"/>
              </a:ext>
            </a:extLst>
          </p:cNvPr>
          <p:cNvGraphicFramePr>
            <a:graphicFrameLocks noGrp="1"/>
          </p:cNvGraphicFramePr>
          <p:nvPr>
            <p:ph idx="1"/>
            <p:extLst>
              <p:ext uri="{D42A27DB-BD31-4B8C-83A1-F6EECF244321}">
                <p14:modId xmlns:p14="http://schemas.microsoft.com/office/powerpoint/2010/main" val="3758865783"/>
              </p:ext>
            </p:extLst>
          </p:nvPr>
        </p:nvGraphicFramePr>
        <p:xfrm>
          <a:off x="4119532" y="671805"/>
          <a:ext cx="4395818" cy="5503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8247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43467"/>
            <a:ext cx="2880360" cy="5571066"/>
          </a:xfrm>
        </p:spPr>
        <p:txBody>
          <a:bodyPr anchor="ctr">
            <a:normAutofit/>
          </a:bodyPr>
          <a:lstStyle/>
          <a:p>
            <a:r>
              <a:rPr lang="en-US" sz="4700"/>
              <a:t>Personas for Gap Analysis</a:t>
            </a:r>
          </a:p>
        </p:txBody>
      </p:sp>
      <p:sp>
        <p:nvSpPr>
          <p:cNvPr id="17" name="Freeform: Shape 16">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9764" y="0"/>
            <a:ext cx="5364236"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4176522" y="643467"/>
            <a:ext cx="4341114" cy="5571066"/>
          </a:xfrm>
        </p:spPr>
        <p:txBody>
          <a:bodyPr anchor="ctr">
            <a:normAutofit/>
          </a:bodyPr>
          <a:lstStyle/>
          <a:p>
            <a:r>
              <a:rPr lang="en-US" sz="1900" dirty="0">
                <a:solidFill>
                  <a:srgbClr val="FFFFFF"/>
                </a:solidFill>
              </a:rPr>
              <a:t>When new personas emerge, does the system accommodate them or are there “gaps”?</a:t>
            </a:r>
          </a:p>
          <a:p>
            <a:r>
              <a:rPr lang="en-US" sz="1900" dirty="0">
                <a:solidFill>
                  <a:srgbClr val="FFFFFF"/>
                </a:solidFill>
              </a:rPr>
              <a:t>Also address “idiot” personas and “hostile” personas, like hackers, and potentially “adversarial” personas, perhaps like regulators.</a:t>
            </a:r>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t>U/X &amp; HCI</a:t>
            </a:r>
          </a:p>
        </p:txBody>
      </p:sp>
      <p:sp>
        <p:nvSpPr>
          <p:cNvPr id="9" name="Footer Placeholder 8"/>
          <p:cNvSpPr>
            <a:spLocks noGrp="1"/>
          </p:cNvSpPr>
          <p:nvPr>
            <p:ph type="ftr" sz="quarter" idx="11"/>
          </p:nvPr>
        </p:nvSpPr>
        <p:spPr>
          <a:xfrm>
            <a:off x="4176522" y="6356350"/>
            <a:ext cx="3086100" cy="365125"/>
          </a:xfrm>
        </p:spPr>
        <p:txBody>
          <a:bodyPr>
            <a:normAutofit/>
          </a:bodyPr>
          <a:lstStyle/>
          <a:p>
            <a:pPr algn="l">
              <a:spcAft>
                <a:spcPts val="600"/>
              </a:spcAft>
              <a:defRPr/>
            </a:pPr>
            <a:r>
              <a:rPr lang="en-US">
                <a:solidFill>
                  <a:srgbClr val="FFFFFF"/>
                </a:solidFill>
              </a:rPr>
              <a:t>Defining Requirements with User Stories and Personas</a:t>
            </a:r>
          </a:p>
        </p:txBody>
      </p:sp>
      <p:sp>
        <p:nvSpPr>
          <p:cNvPr id="10" name="Slide Number Placeholder 9"/>
          <p:cNvSpPr>
            <a:spLocks noGrp="1"/>
          </p:cNvSpPr>
          <p:nvPr>
            <p:ph type="sldNum" sz="quarter" idx="12"/>
          </p:nvPr>
        </p:nvSpPr>
        <p:spPr>
          <a:xfrm>
            <a:off x="7600950" y="6356350"/>
            <a:ext cx="914400" cy="365125"/>
          </a:xfrm>
        </p:spPr>
        <p:txBody>
          <a:bodyPr>
            <a:normAutofit/>
          </a:bodyPr>
          <a:lstStyle/>
          <a:p>
            <a:pPr>
              <a:spcAft>
                <a:spcPts val="600"/>
              </a:spcAft>
              <a:defRPr/>
            </a:pPr>
            <a:fld id="{ECF26443-1318-4EF2-BC57-060F0B245896}" type="slidenum">
              <a:rPr lang="en-US">
                <a:solidFill>
                  <a:srgbClr val="FFFFFF"/>
                </a:solidFill>
              </a:rPr>
              <a:pPr>
                <a:spcAft>
                  <a:spcPts val="600"/>
                </a:spcAft>
                <a:defRPr/>
              </a:pPr>
              <a:t>23</a:t>
            </a:fld>
            <a:endParaRPr lang="en-US">
              <a:solidFill>
                <a:srgbClr val="FFFFFF"/>
              </a:solidFill>
            </a:endParaRPr>
          </a:p>
        </p:txBody>
      </p:sp>
    </p:spTree>
    <p:extLst>
      <p:ext uri="{BB962C8B-B14F-4D97-AF65-F5344CB8AC3E}">
        <p14:creationId xmlns:p14="http://schemas.microsoft.com/office/powerpoint/2010/main" val="296837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loseup of hands holding an open book">
            <a:extLst>
              <a:ext uri="{FF2B5EF4-FFF2-40B4-BE49-F238E27FC236}">
                <a16:creationId xmlns:a16="http://schemas.microsoft.com/office/drawing/2014/main" id="{FCCC81E2-9A27-7AA9-0C68-CD54BEB1C169}"/>
              </a:ext>
            </a:extLst>
          </p:cNvPr>
          <p:cNvPicPr>
            <a:picLocks noChangeAspect="1"/>
          </p:cNvPicPr>
          <p:nvPr/>
        </p:nvPicPr>
        <p:blipFill rotWithShape="1">
          <a:blip r:embed="rId2"/>
          <a:srcRect l="3810" r="7189" b="-2"/>
          <a:stretch/>
        </p:blipFill>
        <p:spPr>
          <a:xfrm>
            <a:off x="20" y="1"/>
            <a:ext cx="9143980" cy="6857999"/>
          </a:xfrm>
          <a:prstGeom prst="rect">
            <a:avLst/>
          </a:prstGeom>
        </p:spPr>
      </p:pic>
      <p:sp useBgFill="1">
        <p:nvSpPr>
          <p:cNvPr id="18" name="Freeform: Shape 17">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p:cNvSpPr>
            <a:spLocks noGrp="1"/>
          </p:cNvSpPr>
          <p:nvPr>
            <p:ph type="title"/>
          </p:nvPr>
        </p:nvSpPr>
        <p:spPr>
          <a:xfrm>
            <a:off x="778356" y="1071350"/>
            <a:ext cx="3581372" cy="773325"/>
          </a:xfrm>
        </p:spPr>
        <p:txBody>
          <a:bodyPr>
            <a:normAutofit/>
          </a:bodyPr>
          <a:lstStyle/>
          <a:p>
            <a:pPr algn="ctr"/>
            <a:r>
              <a:rPr lang="en-US" sz="3100" dirty="0"/>
              <a:t>Summary</a:t>
            </a:r>
          </a:p>
        </p:txBody>
      </p:sp>
      <p:sp>
        <p:nvSpPr>
          <p:cNvPr id="20"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891989" y="1981200"/>
            <a:ext cx="3343834" cy="3675797"/>
          </a:xfrm>
        </p:spPr>
        <p:txBody>
          <a:bodyPr anchor="ctr">
            <a:normAutofit/>
          </a:bodyPr>
          <a:lstStyle/>
          <a:p>
            <a:r>
              <a:rPr lang="en-US" sz="1600" dirty="0"/>
              <a:t>In this lesson, you learned how to:</a:t>
            </a:r>
          </a:p>
          <a:p>
            <a:pPr lvl="1"/>
            <a:r>
              <a:rPr lang="en-US" sz="1600" dirty="0"/>
              <a:t>describe requirements from the user's perspective with light-weight user stories</a:t>
            </a:r>
          </a:p>
          <a:p>
            <a:pPr lvl="1"/>
            <a:r>
              <a:rPr lang="en-US" sz="1600" dirty="0"/>
              <a:t>understand users better and more thoroughly through personas</a:t>
            </a:r>
          </a:p>
          <a:p>
            <a:pPr lvl="1"/>
            <a:r>
              <a:rPr lang="en-US" sz="1600" dirty="0"/>
              <a:t>write user stories using a narrative template</a:t>
            </a:r>
          </a:p>
          <a:p>
            <a:pPr lvl="1"/>
            <a:r>
              <a:rPr lang="en-US" sz="1600" dirty="0"/>
              <a:t>develop personas using one or more perspectives</a:t>
            </a:r>
          </a:p>
          <a:p>
            <a:pPr lvl="1"/>
            <a:r>
              <a:rPr lang="en-US" sz="1600" dirty="0"/>
              <a:t>understand requirements through personas and user stories</a:t>
            </a:r>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solidFill>
                  <a:srgbClr val="FFFFFF"/>
                </a:solidFill>
              </a:rPr>
              <a:t>U/X &amp; HCI</a:t>
            </a:r>
          </a:p>
        </p:txBody>
      </p:sp>
      <p:sp>
        <p:nvSpPr>
          <p:cNvPr id="9" name="Footer Placeholder 8"/>
          <p:cNvSpPr>
            <a:spLocks noGrp="1"/>
          </p:cNvSpPr>
          <p:nvPr>
            <p:ph type="ftr" sz="quarter" idx="11"/>
          </p:nvPr>
        </p:nvSpPr>
        <p:spPr>
          <a:xfrm>
            <a:off x="3028950" y="6356350"/>
            <a:ext cx="3086100" cy="365125"/>
          </a:xfrm>
        </p:spPr>
        <p:txBody>
          <a:bodyPr>
            <a:normAutofit/>
          </a:bodyPr>
          <a:lstStyle/>
          <a:p>
            <a:pPr>
              <a:spcAft>
                <a:spcPts val="600"/>
              </a:spcAft>
              <a:defRPr/>
            </a:pPr>
            <a:r>
              <a:rPr lang="en-US">
                <a:solidFill>
                  <a:srgbClr val="FFFFFF"/>
                </a:solidFill>
              </a:rPr>
              <a:t>Defining Requirements with User Stories and Personas</a:t>
            </a:r>
          </a:p>
        </p:txBody>
      </p:sp>
      <p:sp>
        <p:nvSpPr>
          <p:cNvPr id="10" name="Slide Number Placeholder 9"/>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a:solidFill>
                  <a:srgbClr val="FFFFFF"/>
                </a:solidFill>
              </a:rPr>
              <a:pPr>
                <a:spcAft>
                  <a:spcPts val="600"/>
                </a:spcAft>
                <a:defRPr/>
              </a:pPr>
              <a:t>24</a:t>
            </a:fld>
            <a:endParaRPr lang="en-US">
              <a:solidFill>
                <a:srgbClr val="FFFFFF"/>
              </a:solidFill>
            </a:endParaRPr>
          </a:p>
        </p:txBody>
      </p:sp>
    </p:spTree>
    <p:extLst>
      <p:ext uri="{BB962C8B-B14F-4D97-AF65-F5344CB8AC3E}">
        <p14:creationId xmlns:p14="http://schemas.microsoft.com/office/powerpoint/2010/main" val="2068431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61161"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52775" y="609600"/>
            <a:ext cx="5160770" cy="1322887"/>
          </a:xfrm>
        </p:spPr>
        <p:txBody>
          <a:bodyPr>
            <a:normAutofit/>
          </a:bodyPr>
          <a:lstStyle/>
          <a:p>
            <a:r>
              <a:rPr lang="en-US"/>
              <a:t>The Persona Method</a:t>
            </a:r>
          </a:p>
        </p:txBody>
      </p:sp>
      <p:sp>
        <p:nvSpPr>
          <p:cNvPr id="3" name="Content Placeholder 2"/>
          <p:cNvSpPr>
            <a:spLocks noGrp="1"/>
          </p:cNvSpPr>
          <p:nvPr>
            <p:ph idx="1"/>
          </p:nvPr>
        </p:nvSpPr>
        <p:spPr>
          <a:xfrm>
            <a:off x="852775" y="2057400"/>
            <a:ext cx="4930463" cy="3908585"/>
          </a:xfrm>
        </p:spPr>
        <p:txBody>
          <a:bodyPr>
            <a:normAutofit lnSpcReduction="10000"/>
          </a:bodyPr>
          <a:lstStyle/>
          <a:p>
            <a:r>
              <a:rPr lang="en-US" sz="1600" dirty="0"/>
              <a:t>The persona method has been used since the late 1990s in market research, user interface design, communication planning, and service design.</a:t>
            </a:r>
          </a:p>
          <a:p>
            <a:r>
              <a:rPr lang="en-US" sz="1600" dirty="0"/>
              <a:t>Personas force the designer to consider different perspectives rather than inadvertently only their own perspective.</a:t>
            </a:r>
          </a:p>
          <a:p>
            <a:r>
              <a:rPr lang="en-US" sz="1600" dirty="0"/>
              <a:t>A persona is a description of a fictitious user based on either assumptions or data collected through research.</a:t>
            </a:r>
          </a:p>
          <a:p>
            <a:r>
              <a:rPr lang="en-US" sz="1600" dirty="0"/>
              <a:t>Personas represent different types of users within a single social group.</a:t>
            </a:r>
          </a:p>
          <a:p>
            <a:r>
              <a:rPr lang="en-US" sz="1600" dirty="0"/>
              <a:t>For example, a shopper at a department store might be:</a:t>
            </a:r>
          </a:p>
          <a:p>
            <a:pPr lvl="2"/>
            <a:r>
              <a:rPr lang="en-US" sz="1600" i="1" dirty="0"/>
              <a:t>A young person looking for their first suit</a:t>
            </a:r>
          </a:p>
          <a:p>
            <a:pPr lvl="2"/>
            <a:r>
              <a:rPr lang="en-US" sz="1600" i="1" dirty="0"/>
              <a:t>A businessperson looking for casual wear</a:t>
            </a:r>
          </a:p>
          <a:p>
            <a:pPr lvl="2"/>
            <a:r>
              <a:rPr lang="en-US" sz="1600" i="1" dirty="0"/>
              <a:t>A woman looking for accessories</a:t>
            </a:r>
          </a:p>
        </p:txBody>
      </p:sp>
      <p:pic>
        <p:nvPicPr>
          <p:cNvPr id="11" name="Graphic 10" descr="Social Network">
            <a:extLst>
              <a:ext uri="{FF2B5EF4-FFF2-40B4-BE49-F238E27FC236}">
                <a16:creationId xmlns:a16="http://schemas.microsoft.com/office/drawing/2014/main" id="{62B050E0-3B66-BDC9-4B01-5F8909A406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96985" y="2353600"/>
            <a:ext cx="2180230" cy="2180230"/>
          </a:xfrm>
          <a:prstGeom prst="rect">
            <a:avLst/>
          </a:prstGeom>
        </p:spPr>
      </p:pic>
    </p:spTree>
    <p:extLst>
      <p:ext uri="{BB962C8B-B14F-4D97-AF65-F5344CB8AC3E}">
        <p14:creationId xmlns:p14="http://schemas.microsoft.com/office/powerpoint/2010/main" val="542730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9858" y="1683756"/>
            <a:ext cx="2336449" cy="2396359"/>
          </a:xfrm>
        </p:spPr>
        <p:txBody>
          <a:bodyPr anchor="b">
            <a:normAutofit/>
          </a:bodyPr>
          <a:lstStyle/>
          <a:p>
            <a:pPr algn="r"/>
            <a:r>
              <a:rPr lang="en-US" sz="3500" dirty="0">
                <a:solidFill>
                  <a:srgbClr val="FFFFFF"/>
                </a:solidFill>
              </a:rPr>
              <a:t>Example of a Persona</a:t>
            </a:r>
          </a:p>
        </p:txBody>
      </p:sp>
      <p:sp>
        <p:nvSpPr>
          <p:cNvPr id="3" name="Content Placeholder 2"/>
          <p:cNvSpPr>
            <a:spLocks noGrp="1"/>
          </p:cNvSpPr>
          <p:nvPr>
            <p:ph idx="1"/>
          </p:nvPr>
        </p:nvSpPr>
        <p:spPr>
          <a:xfrm>
            <a:off x="3624796" y="935960"/>
            <a:ext cx="4867020" cy="577476"/>
          </a:xfrm>
        </p:spPr>
        <p:txBody>
          <a:bodyPr>
            <a:normAutofit lnSpcReduction="10000"/>
          </a:bodyPr>
          <a:lstStyle/>
          <a:p>
            <a:pPr marL="0" indent="0" defTabSz="411480">
              <a:spcBef>
                <a:spcPts val="450"/>
              </a:spcBef>
              <a:buNone/>
            </a:pPr>
            <a:r>
              <a:rPr lang="en-US" sz="1800" kern="1200" dirty="0">
                <a:solidFill>
                  <a:schemeClr val="tx1"/>
                </a:solidFill>
                <a:latin typeface="+mj-lt"/>
                <a:ea typeface="+mn-ea"/>
                <a:cs typeface="+mn-cs"/>
              </a:rPr>
              <a:t>Below is an example of a persona representing a shopper at a department store: </a:t>
            </a:r>
            <a:endParaRPr lang="en-US" sz="3200" dirty="0">
              <a:latin typeface="+mj-lt"/>
            </a:endParaRPr>
          </a:p>
        </p:txBody>
      </p:sp>
      <p:sp>
        <p:nvSpPr>
          <p:cNvPr id="7" name="TextBox 6"/>
          <p:cNvSpPr txBox="1"/>
          <p:nvPr/>
        </p:nvSpPr>
        <p:spPr>
          <a:xfrm>
            <a:off x="3784167" y="2054424"/>
            <a:ext cx="712054" cy="369332"/>
          </a:xfrm>
          <a:prstGeom prst="rect">
            <a:avLst/>
          </a:prstGeom>
          <a:noFill/>
        </p:spPr>
        <p:txBody>
          <a:bodyPr wrap="none" rtlCol="0">
            <a:spAutoFit/>
          </a:bodyPr>
          <a:lstStyle/>
          <a:p>
            <a:pPr defTabSz="548640">
              <a:spcAft>
                <a:spcPts val="600"/>
              </a:spcAft>
            </a:pPr>
            <a:r>
              <a:rPr lang="en-US" b="1" kern="1200" dirty="0">
                <a:solidFill>
                  <a:schemeClr val="tx1">
                    <a:lumMod val="65000"/>
                    <a:lumOff val="35000"/>
                  </a:schemeClr>
                </a:solidFill>
                <a:latin typeface="Comic Sans MS" pitchFamily="66" charset="0"/>
                <a:ea typeface="+mn-ea"/>
                <a:cs typeface="+mn-cs"/>
              </a:rPr>
              <a:t>Sally</a:t>
            </a:r>
            <a:endParaRPr lang="en-US" sz="3200" b="1" dirty="0">
              <a:solidFill>
                <a:schemeClr val="tx1">
                  <a:lumMod val="65000"/>
                  <a:lumOff val="35000"/>
                </a:schemeClr>
              </a:solidFill>
              <a:latin typeface="Comic Sans MS" pitchFamily="66" charset="0"/>
            </a:endParaRPr>
          </a:p>
        </p:txBody>
      </p:sp>
      <p:sp>
        <p:nvSpPr>
          <p:cNvPr id="8" name="TextBox 7"/>
          <p:cNvSpPr txBox="1"/>
          <p:nvPr/>
        </p:nvSpPr>
        <p:spPr>
          <a:xfrm>
            <a:off x="4506396" y="2403965"/>
            <a:ext cx="3724230" cy="1089529"/>
          </a:xfrm>
          <a:prstGeom prst="rect">
            <a:avLst/>
          </a:prstGeom>
          <a:noFill/>
        </p:spPr>
        <p:txBody>
          <a:bodyPr wrap="square" rtlCol="0">
            <a:spAutoFit/>
          </a:bodyPr>
          <a:lstStyle/>
          <a:p>
            <a:pPr defTabSz="548640">
              <a:spcAft>
                <a:spcPts val="600"/>
              </a:spcAft>
            </a:pPr>
            <a:r>
              <a:rPr lang="en-US" sz="1080" kern="1200" dirty="0">
                <a:solidFill>
                  <a:schemeClr val="tx1">
                    <a:lumMod val="65000"/>
                    <a:lumOff val="35000"/>
                  </a:schemeClr>
                </a:solidFill>
                <a:latin typeface="Comic Sans MS" pitchFamily="66" charset="0"/>
                <a:ea typeface="+mn-ea"/>
                <a:cs typeface="+mn-cs"/>
              </a:rPr>
              <a:t>Sally is a 32-year-old importer of beach and summer wear living in Palm Beach, FL. Sally has a background in modeling and always looks to accessorize her outfits with handbags, scarves, and jewelry. She is a smart and careful shopper who looks for brand name apparel at discounts. </a:t>
            </a:r>
            <a:endParaRPr lang="en-US" dirty="0">
              <a:solidFill>
                <a:schemeClr val="tx1">
                  <a:lumMod val="65000"/>
                  <a:lumOff val="35000"/>
                </a:schemeClr>
              </a:solidFill>
              <a:latin typeface="Comic Sans MS" pitchFamily="66" charset="0"/>
            </a:endParaRPr>
          </a:p>
        </p:txBody>
      </p:sp>
      <p:sp>
        <p:nvSpPr>
          <p:cNvPr id="9" name="TextBox 8"/>
          <p:cNvSpPr txBox="1"/>
          <p:nvPr/>
        </p:nvSpPr>
        <p:spPr>
          <a:xfrm>
            <a:off x="3792613" y="3480909"/>
            <a:ext cx="4567164" cy="1166473"/>
          </a:xfrm>
          <a:prstGeom prst="rect">
            <a:avLst/>
          </a:prstGeom>
          <a:noFill/>
        </p:spPr>
        <p:txBody>
          <a:bodyPr wrap="square" rtlCol="0">
            <a:spAutoFit/>
          </a:bodyPr>
          <a:lstStyle/>
          <a:p>
            <a:pPr defTabSz="548640">
              <a:spcAft>
                <a:spcPts val="600"/>
              </a:spcAft>
            </a:pPr>
            <a:r>
              <a:rPr lang="en-US" sz="1080" kern="1200" dirty="0">
                <a:solidFill>
                  <a:schemeClr val="tx1">
                    <a:lumMod val="65000"/>
                    <a:lumOff val="35000"/>
                  </a:schemeClr>
                </a:solidFill>
                <a:latin typeface="Comic Sans MS" pitchFamily="66" charset="0"/>
                <a:ea typeface="+mn-ea"/>
                <a:cs typeface="+mn-cs"/>
              </a:rPr>
              <a:t>She has a computer at home that she uses only when her iPad or Android phone are not sufficient. Sally routinely purchases clothing and apparel online through fashion outlets and large retailers. She carries several major credit cards.</a:t>
            </a:r>
          </a:p>
          <a:p>
            <a:pPr defTabSz="548640">
              <a:spcAft>
                <a:spcPts val="600"/>
              </a:spcAft>
            </a:pPr>
            <a:r>
              <a:rPr lang="en-US" sz="1080" kern="1200" dirty="0">
                <a:solidFill>
                  <a:schemeClr val="tx1">
                    <a:lumMod val="65000"/>
                    <a:lumOff val="35000"/>
                  </a:schemeClr>
                </a:solidFill>
                <a:latin typeface="Comic Sans MS" pitchFamily="66" charset="0"/>
                <a:ea typeface="+mn-ea"/>
                <a:cs typeface="+mn-cs"/>
              </a:rPr>
              <a:t>Sally rarely tries on clothing as common sizes fit her well, although occasionally she needs to return items that don’t fit.</a:t>
            </a:r>
            <a:endParaRPr lang="en-US" dirty="0">
              <a:solidFill>
                <a:schemeClr val="tx1">
                  <a:lumMod val="65000"/>
                  <a:lumOff val="35000"/>
                </a:schemeClr>
              </a:solidFill>
              <a:latin typeface="Comic Sans MS" pitchFamily="66" charset="0"/>
            </a:endParaRPr>
          </a:p>
        </p:txBody>
      </p:sp>
      <p:sp>
        <p:nvSpPr>
          <p:cNvPr id="11" name="Rounded Rectangle 10"/>
          <p:cNvSpPr/>
          <p:nvPr/>
        </p:nvSpPr>
        <p:spPr>
          <a:xfrm>
            <a:off x="3660574" y="1924569"/>
            <a:ext cx="4831242" cy="2876032"/>
          </a:xfrm>
          <a:prstGeom prst="roundRect">
            <a:avLst>
              <a:gd name="adj" fmla="val 6440"/>
            </a:avLst>
          </a:prstGeom>
          <a:noFill/>
          <a:ln w="57150" cmpd="sng">
            <a:solidFill>
              <a:srgbClr val="0F5C9F"/>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bIns="137160" rtlCol="0" anchor="t" anchorCtr="0"/>
          <a:lstStyle/>
          <a:p>
            <a:pPr defTabSz="548640"/>
            <a:endParaRPr lang="en-US" sz="1080" kern="1200">
              <a:solidFill>
                <a:prstClr val="black"/>
              </a:solidFill>
              <a:latin typeface="+mn-lt"/>
              <a:ea typeface="+mn-ea"/>
              <a:cs typeface="+mn-cs"/>
            </a:endParaRPr>
          </a:p>
          <a:p>
            <a:pPr defTabSz="548640"/>
            <a:endParaRPr lang="en-US" sz="1080" kern="1200">
              <a:solidFill>
                <a:prstClr val="black"/>
              </a:solidFill>
              <a:latin typeface="+mn-lt"/>
              <a:ea typeface="+mn-ea"/>
              <a:cs typeface="+mn-cs"/>
            </a:endParaRPr>
          </a:p>
          <a:p>
            <a:pPr marL="256032" indent="-256032">
              <a:spcBef>
                <a:spcPts val="1200"/>
              </a:spcBef>
            </a:pPr>
            <a:endParaRPr lang="en-US" dirty="0">
              <a:solidFill>
                <a:prstClr val="black"/>
              </a:solidFill>
              <a:cs typeface="Arial" pitchFamily="34" charset="0"/>
            </a:endParaRPr>
          </a:p>
        </p:txBody>
      </p:sp>
      <p:cxnSp>
        <p:nvCxnSpPr>
          <p:cNvPr id="10" name="Straight Connector 9">
            <a:extLst>
              <a:ext uri="{FF2B5EF4-FFF2-40B4-BE49-F238E27FC236}">
                <a16:creationId xmlns:a16="http://schemas.microsoft.com/office/drawing/2014/main" id="{E1107BFF-E629-7DEB-7C74-CF45B359E21C}"/>
              </a:ext>
            </a:extLst>
          </p:cNvPr>
          <p:cNvCxnSpPr/>
          <p:nvPr/>
        </p:nvCxnSpPr>
        <p:spPr>
          <a:xfrm>
            <a:off x="-533400" y="1386005"/>
            <a:ext cx="914400" cy="914400"/>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4418B0C-D49E-310B-39F0-B9F6191DFA30}"/>
              </a:ext>
            </a:extLst>
          </p:cNvPr>
          <p:cNvPicPr>
            <a:picLocks noChangeAspect="1"/>
          </p:cNvPicPr>
          <p:nvPr/>
        </p:nvPicPr>
        <p:blipFill>
          <a:blip r:embed="rId2"/>
          <a:stretch>
            <a:fillRect/>
          </a:stretch>
        </p:blipFill>
        <p:spPr>
          <a:xfrm>
            <a:off x="3821362" y="2495796"/>
            <a:ext cx="653302" cy="841542"/>
          </a:xfrm>
          <a:prstGeom prst="rect">
            <a:avLst/>
          </a:prstGeom>
        </p:spPr>
      </p:pic>
    </p:spTree>
    <p:extLst>
      <p:ext uri="{BB962C8B-B14F-4D97-AF65-F5344CB8AC3E}">
        <p14:creationId xmlns:p14="http://schemas.microsoft.com/office/powerpoint/2010/main" val="2549909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1338696"/>
          </a:xfrm>
        </p:spPr>
        <p:txBody>
          <a:bodyPr>
            <a:normAutofit/>
          </a:bodyPr>
          <a:lstStyle/>
          <a:p>
            <a:r>
              <a:rPr lang="en-US" dirty="0"/>
              <a:t>Personas vs. Archetypes or Persons</a:t>
            </a:r>
          </a:p>
        </p:txBody>
      </p:sp>
      <p:pic>
        <p:nvPicPr>
          <p:cNvPr id="9" name="Picture 8" descr="Red toy person in front of two lines of white figures">
            <a:extLst>
              <a:ext uri="{FF2B5EF4-FFF2-40B4-BE49-F238E27FC236}">
                <a16:creationId xmlns:a16="http://schemas.microsoft.com/office/drawing/2014/main" id="{39036D2C-83B3-79E3-288E-B41841C35E26}"/>
              </a:ext>
            </a:extLst>
          </p:cNvPr>
          <p:cNvPicPr>
            <a:picLocks noChangeAspect="1"/>
          </p:cNvPicPr>
          <p:nvPr/>
        </p:nvPicPr>
        <p:blipFill rotWithShape="1">
          <a:blip r:embed="rId2"/>
          <a:srcRect l="38429" r="34573"/>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2201958"/>
            <a:ext cx="5086350" cy="3900730"/>
          </a:xfrm>
        </p:spPr>
        <p:txBody>
          <a:bodyPr anchor="t">
            <a:normAutofit/>
          </a:bodyPr>
          <a:lstStyle/>
          <a:p>
            <a:r>
              <a:rPr lang="en-US" sz="1700"/>
              <a:t>A persona is not a description of an archetype or person but rather a partial description of the aspects relevant for the design effort.</a:t>
            </a:r>
          </a:p>
          <a:p>
            <a:r>
              <a:rPr lang="en-US" sz="1700"/>
              <a:t>Personas generally include:</a:t>
            </a:r>
          </a:p>
          <a:p>
            <a:pPr lvl="1"/>
            <a:r>
              <a:rPr lang="en-US" sz="1700"/>
              <a:t>Demographic profile (name, gender, age, picture)</a:t>
            </a:r>
          </a:p>
          <a:p>
            <a:pPr lvl="1"/>
            <a:r>
              <a:rPr lang="en-US" sz="1700"/>
              <a:t>Background (education, experience, job, income)</a:t>
            </a:r>
          </a:p>
          <a:p>
            <a:pPr lvl="1"/>
            <a:r>
              <a:rPr lang="en-US" sz="1700"/>
              <a:t>Likes and dislikes</a:t>
            </a:r>
          </a:p>
          <a:p>
            <a:pPr lvl="1"/>
            <a:r>
              <a:rPr lang="en-US" sz="1700"/>
              <a:t>Needs and goals</a:t>
            </a:r>
          </a:p>
          <a:p>
            <a:pPr lvl="1"/>
            <a:r>
              <a:rPr lang="en-US" sz="1700"/>
              <a:t>Approach to work or problem solving</a:t>
            </a:r>
          </a:p>
          <a:p>
            <a:r>
              <a:rPr lang="en-US" sz="1700"/>
              <a:t>The persona method is still somewhat undefined and has only recently been applied to requirements activities and business analysis.</a:t>
            </a:r>
          </a:p>
        </p:txBody>
      </p:sp>
    </p:spTree>
    <p:extLst>
      <p:ext uri="{BB962C8B-B14F-4D97-AF65-F5344CB8AC3E}">
        <p14:creationId xmlns:p14="http://schemas.microsoft.com/office/powerpoint/2010/main" val="277006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3429000" y="601744"/>
            <a:ext cx="5086350" cy="1338696"/>
          </a:xfrm>
        </p:spPr>
        <p:txBody>
          <a:bodyPr>
            <a:normAutofit/>
          </a:bodyPr>
          <a:lstStyle/>
          <a:p>
            <a:r>
              <a:rPr lang="en-US" dirty="0"/>
              <a:t>Benefits of the Persona Method</a:t>
            </a:r>
          </a:p>
        </p:txBody>
      </p:sp>
      <p:pic>
        <p:nvPicPr>
          <p:cNvPr id="12" name="Picture 11" descr="Person watching empty phone">
            <a:extLst>
              <a:ext uri="{FF2B5EF4-FFF2-40B4-BE49-F238E27FC236}">
                <a16:creationId xmlns:a16="http://schemas.microsoft.com/office/drawing/2014/main" id="{AB016952-9DE4-87C1-8DE9-D103AE46FCB0}"/>
              </a:ext>
            </a:extLst>
          </p:cNvPr>
          <p:cNvPicPr>
            <a:picLocks noChangeAspect="1"/>
          </p:cNvPicPr>
          <p:nvPr/>
        </p:nvPicPr>
        <p:blipFill rotWithShape="1">
          <a:blip r:embed="rId2"/>
          <a:srcRect l="51875" r="20716"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6" name="Content Placeholder 5"/>
          <p:cNvSpPr>
            <a:spLocks noGrp="1"/>
          </p:cNvSpPr>
          <p:nvPr>
            <p:ph idx="1"/>
          </p:nvPr>
        </p:nvSpPr>
        <p:spPr>
          <a:xfrm>
            <a:off x="3429000" y="2201958"/>
            <a:ext cx="5086350" cy="3900730"/>
          </a:xfrm>
        </p:spPr>
        <p:txBody>
          <a:bodyPr anchor="t">
            <a:normAutofit/>
          </a:bodyPr>
          <a:lstStyle/>
          <a:p>
            <a:r>
              <a:rPr lang="en-US" sz="1700"/>
              <a:t>Personas provide several distinct benefits to analysts and solution designers:</a:t>
            </a:r>
          </a:p>
          <a:p>
            <a:pPr lvl="1"/>
            <a:r>
              <a:rPr lang="en-US" sz="1700"/>
              <a:t>a better understanding of product users, customers, and stakeholders</a:t>
            </a:r>
          </a:p>
          <a:p>
            <a:pPr lvl="1"/>
            <a:r>
              <a:rPr lang="en-US" sz="1700"/>
              <a:t>shorter and more focused design cycles</a:t>
            </a:r>
          </a:p>
          <a:p>
            <a:pPr lvl="1"/>
            <a:r>
              <a:rPr lang="en-US" sz="1700"/>
              <a:t>improved product fit</a:t>
            </a:r>
          </a:p>
          <a:p>
            <a:pPr lvl="1"/>
            <a:r>
              <a:rPr lang="en-US" sz="1700"/>
              <a:t>more likely to address user needs</a:t>
            </a:r>
          </a:p>
          <a:p>
            <a:pPr lvl="1"/>
            <a:r>
              <a:rPr lang="en-US" sz="1700"/>
              <a:t>more usable solutions, products, or services</a:t>
            </a:r>
          </a:p>
          <a:p>
            <a:pPr lvl="1"/>
            <a:endParaRPr lang="en-US" sz="1700"/>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solidFill>
                  <a:srgbClr val="FFFFFF"/>
                </a:solidFill>
              </a:rPr>
              <a:t>U/X &amp; HCI</a:t>
            </a:r>
          </a:p>
        </p:txBody>
      </p:sp>
      <p:sp>
        <p:nvSpPr>
          <p:cNvPr id="9" name="Footer Placeholder 8"/>
          <p:cNvSpPr>
            <a:spLocks noGrp="1"/>
          </p:cNvSpPr>
          <p:nvPr>
            <p:ph type="ftr" sz="quarter" idx="11"/>
          </p:nvPr>
        </p:nvSpPr>
        <p:spPr>
          <a:xfrm>
            <a:off x="3028950" y="6356350"/>
            <a:ext cx="3086100" cy="365125"/>
          </a:xfrm>
        </p:spPr>
        <p:txBody>
          <a:bodyPr>
            <a:normAutofit/>
          </a:bodyPr>
          <a:lstStyle/>
          <a:p>
            <a:pPr>
              <a:spcAft>
                <a:spcPts val="600"/>
              </a:spcAft>
              <a:defRPr/>
            </a:pPr>
            <a:r>
              <a:rPr lang="en-US"/>
              <a:t>Defining Requirements with User Stories and Personas</a:t>
            </a:r>
          </a:p>
        </p:txBody>
      </p:sp>
      <p:sp>
        <p:nvSpPr>
          <p:cNvPr id="10" name="Slide Number Placeholder 9"/>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smtClean="0"/>
              <a:pPr>
                <a:spcAft>
                  <a:spcPts val="600"/>
                </a:spcAft>
                <a:defRPr/>
              </a:pPr>
              <a:t>6</a:t>
            </a:fld>
            <a:endParaRPr lang="en-US"/>
          </a:p>
        </p:txBody>
      </p:sp>
    </p:spTree>
    <p:extLst>
      <p:ext uri="{BB962C8B-B14F-4D97-AF65-F5344CB8AC3E}">
        <p14:creationId xmlns:p14="http://schemas.microsoft.com/office/powerpoint/2010/main" val="1178839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060" y="325369"/>
            <a:ext cx="3276451" cy="1956841"/>
          </a:xfrm>
        </p:spPr>
        <p:txBody>
          <a:bodyPr vert="horz" lIns="91440" tIns="45720" rIns="91440" bIns="45720" rtlCol="0" anchor="b">
            <a:normAutofit/>
          </a:bodyPr>
          <a:lstStyle/>
          <a:p>
            <a:pPr defTabSz="914400"/>
            <a:r>
              <a:rPr lang="en-US" sz="4700"/>
              <a:t>Identifying Personas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 y="2586994"/>
            <a:ext cx="2606040" cy="18288"/>
          </a:xfrm>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 name="connsiteX0" fmla="*/ 0 w 2606040"/>
              <a:gd name="connsiteY0" fmla="*/ 0 h 18288"/>
              <a:gd name="connsiteX1" fmla="*/ 599389 w 2606040"/>
              <a:gd name="connsiteY1" fmla="*/ 0 h 18288"/>
              <a:gd name="connsiteX2" fmla="*/ 1303020 w 2606040"/>
              <a:gd name="connsiteY2" fmla="*/ 0 h 18288"/>
              <a:gd name="connsiteX3" fmla="*/ 1876349 w 2606040"/>
              <a:gd name="connsiteY3" fmla="*/ 0 h 18288"/>
              <a:gd name="connsiteX4" fmla="*/ 2606040 w 2606040"/>
              <a:gd name="connsiteY4" fmla="*/ 0 h 18288"/>
              <a:gd name="connsiteX5" fmla="*/ 2606040 w 2606040"/>
              <a:gd name="connsiteY5" fmla="*/ 18288 h 18288"/>
              <a:gd name="connsiteX6" fmla="*/ 1980590 w 2606040"/>
              <a:gd name="connsiteY6" fmla="*/ 18288 h 18288"/>
              <a:gd name="connsiteX7" fmla="*/ 1276960 w 2606040"/>
              <a:gd name="connsiteY7" fmla="*/ 18288 h 18288"/>
              <a:gd name="connsiteX8" fmla="*/ 65151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11079" y="-22080"/>
                  <a:pt x="479378" y="-26537"/>
                  <a:pt x="625450" y="0"/>
                </a:cubicBezTo>
                <a:cubicBezTo>
                  <a:pt x="925937" y="-4758"/>
                  <a:pt x="973176" y="15739"/>
                  <a:pt x="1224839" y="0"/>
                </a:cubicBezTo>
                <a:cubicBezTo>
                  <a:pt x="1479663" y="-11328"/>
                  <a:pt x="1566636" y="18697"/>
                  <a:pt x="1824228" y="0"/>
                </a:cubicBezTo>
                <a:cubicBezTo>
                  <a:pt x="2086799" y="-72665"/>
                  <a:pt x="2306223" y="-891"/>
                  <a:pt x="2606040" y="0"/>
                </a:cubicBezTo>
                <a:cubicBezTo>
                  <a:pt x="2606645" y="4461"/>
                  <a:pt x="2607031" y="13181"/>
                  <a:pt x="2606040" y="18288"/>
                </a:cubicBezTo>
                <a:cubicBezTo>
                  <a:pt x="2260204" y="29342"/>
                  <a:pt x="2175708" y="5614"/>
                  <a:pt x="1902409" y="18288"/>
                </a:cubicBezTo>
                <a:cubicBezTo>
                  <a:pt x="1638502" y="41064"/>
                  <a:pt x="1460923" y="-16269"/>
                  <a:pt x="1276960" y="18288"/>
                </a:cubicBezTo>
                <a:cubicBezTo>
                  <a:pt x="1057717" y="14361"/>
                  <a:pt x="867956" y="2320"/>
                  <a:pt x="677570" y="18288"/>
                </a:cubicBezTo>
                <a:cubicBezTo>
                  <a:pt x="457951" y="33373"/>
                  <a:pt x="189752" y="55388"/>
                  <a:pt x="0" y="18288"/>
                </a:cubicBezTo>
                <a:cubicBezTo>
                  <a:pt x="1586" y="13022"/>
                  <a:pt x="-95" y="4569"/>
                  <a:pt x="0" y="0"/>
                </a:cubicBezTo>
                <a:close/>
              </a:path>
              <a:path w="2606040" h="18288" stroke="0" extrusionOk="0">
                <a:moveTo>
                  <a:pt x="0" y="0"/>
                </a:moveTo>
                <a:cubicBezTo>
                  <a:pt x="172759" y="3236"/>
                  <a:pt x="361166" y="-13413"/>
                  <a:pt x="599389" y="0"/>
                </a:cubicBezTo>
                <a:cubicBezTo>
                  <a:pt x="841226" y="37042"/>
                  <a:pt x="968991" y="14587"/>
                  <a:pt x="1303020" y="0"/>
                </a:cubicBezTo>
                <a:cubicBezTo>
                  <a:pt x="1643101" y="-7120"/>
                  <a:pt x="1717813" y="7213"/>
                  <a:pt x="1876349" y="0"/>
                </a:cubicBezTo>
                <a:cubicBezTo>
                  <a:pt x="2036762" y="-14138"/>
                  <a:pt x="2426397" y="-4451"/>
                  <a:pt x="2606040" y="0"/>
                </a:cubicBezTo>
                <a:cubicBezTo>
                  <a:pt x="2606314" y="8448"/>
                  <a:pt x="2606550" y="14527"/>
                  <a:pt x="2606040" y="18288"/>
                </a:cubicBezTo>
                <a:cubicBezTo>
                  <a:pt x="2344840" y="2643"/>
                  <a:pt x="2192043" y="7399"/>
                  <a:pt x="1980590" y="18288"/>
                </a:cubicBezTo>
                <a:cubicBezTo>
                  <a:pt x="1783984" y="-9745"/>
                  <a:pt x="1487673" y="45908"/>
                  <a:pt x="1276960" y="18288"/>
                </a:cubicBezTo>
                <a:cubicBezTo>
                  <a:pt x="1088134" y="-41257"/>
                  <a:pt x="877974" y="49968"/>
                  <a:pt x="651510" y="18288"/>
                </a:cubicBezTo>
                <a:cubicBezTo>
                  <a:pt x="430798" y="-27764"/>
                  <a:pt x="132889" y="-33467"/>
                  <a:pt x="0" y="18288"/>
                </a:cubicBezTo>
                <a:cubicBezTo>
                  <a:pt x="212" y="10845"/>
                  <a:pt x="-833" y="6193"/>
                  <a:pt x="0" y="0"/>
                </a:cubicBezTo>
                <a:close/>
              </a:path>
              <a:path w="2606040" h="18288" fill="none" stroke="0" extrusionOk="0">
                <a:moveTo>
                  <a:pt x="0" y="0"/>
                </a:moveTo>
                <a:cubicBezTo>
                  <a:pt x="202328" y="-14716"/>
                  <a:pt x="332722" y="-11499"/>
                  <a:pt x="625450" y="0"/>
                </a:cubicBezTo>
                <a:cubicBezTo>
                  <a:pt x="927712" y="6878"/>
                  <a:pt x="971143" y="7084"/>
                  <a:pt x="1224839" y="0"/>
                </a:cubicBezTo>
                <a:cubicBezTo>
                  <a:pt x="1477775" y="-16815"/>
                  <a:pt x="1569904" y="19146"/>
                  <a:pt x="1824228" y="0"/>
                </a:cubicBezTo>
                <a:cubicBezTo>
                  <a:pt x="2055206" y="24867"/>
                  <a:pt x="2317192" y="-62872"/>
                  <a:pt x="2606040" y="0"/>
                </a:cubicBezTo>
                <a:cubicBezTo>
                  <a:pt x="2606166" y="3680"/>
                  <a:pt x="2606905" y="11461"/>
                  <a:pt x="2606040" y="18288"/>
                </a:cubicBezTo>
                <a:cubicBezTo>
                  <a:pt x="2234648" y="26976"/>
                  <a:pt x="2180202" y="-10361"/>
                  <a:pt x="1902409" y="18288"/>
                </a:cubicBezTo>
                <a:cubicBezTo>
                  <a:pt x="1635562" y="47194"/>
                  <a:pt x="1477339" y="4794"/>
                  <a:pt x="1276960" y="18288"/>
                </a:cubicBezTo>
                <a:cubicBezTo>
                  <a:pt x="1058094" y="66922"/>
                  <a:pt x="904206" y="-20636"/>
                  <a:pt x="677570" y="18288"/>
                </a:cubicBezTo>
                <a:cubicBezTo>
                  <a:pt x="485746" y="14713"/>
                  <a:pt x="195925" y="33005"/>
                  <a:pt x="0" y="18288"/>
                </a:cubicBezTo>
                <a:cubicBezTo>
                  <a:pt x="1168" y="12774"/>
                  <a:pt x="-229" y="374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2606040"/>
                      <a:gd name="connsiteY0" fmla="*/ 0 h 18288"/>
                      <a:gd name="connsiteX1" fmla="*/ 625450 w 2606040"/>
                      <a:gd name="connsiteY1" fmla="*/ 0 h 18288"/>
                      <a:gd name="connsiteX2" fmla="*/ 1224839 w 2606040"/>
                      <a:gd name="connsiteY2" fmla="*/ 0 h 18288"/>
                      <a:gd name="connsiteX3" fmla="*/ 1824228 w 2606040"/>
                      <a:gd name="connsiteY3" fmla="*/ 0 h 18288"/>
                      <a:gd name="connsiteX4" fmla="*/ 2606040 w 2606040"/>
                      <a:gd name="connsiteY4" fmla="*/ 0 h 18288"/>
                      <a:gd name="connsiteX5" fmla="*/ 2606040 w 2606040"/>
                      <a:gd name="connsiteY5" fmla="*/ 18288 h 18288"/>
                      <a:gd name="connsiteX6" fmla="*/ 1902409 w 2606040"/>
                      <a:gd name="connsiteY6" fmla="*/ 18288 h 18288"/>
                      <a:gd name="connsiteX7" fmla="*/ 1276960 w 2606040"/>
                      <a:gd name="connsiteY7" fmla="*/ 18288 h 18288"/>
                      <a:gd name="connsiteX8" fmla="*/ 677570 w 2606040"/>
                      <a:gd name="connsiteY8" fmla="*/ 18288 h 18288"/>
                      <a:gd name="connsiteX9" fmla="*/ 0 w 2606040"/>
                      <a:gd name="connsiteY9" fmla="*/ 18288 h 18288"/>
                      <a:gd name="connsiteX10" fmla="*/ 0 w 2606040"/>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80060" y="2872899"/>
            <a:ext cx="3182691" cy="3320668"/>
          </a:xfrm>
        </p:spPr>
        <p:txBody>
          <a:bodyPr vert="horz" lIns="91440" tIns="45720" rIns="91440" bIns="45720" rtlCol="0">
            <a:normAutofit/>
          </a:bodyPr>
          <a:lstStyle/>
          <a:p>
            <a:pPr marL="0" indent="0" defTabSz="914400">
              <a:buNone/>
            </a:pPr>
            <a:r>
              <a:rPr lang="en-US" sz="1900" dirty="0"/>
              <a:t>Personas must be carefully crafted to ensure that they represent the user space accurately.</a:t>
            </a:r>
          </a:p>
          <a:p>
            <a:pPr marL="0" indent="0" defTabSz="914400">
              <a:buNone/>
            </a:pPr>
            <a:r>
              <a:rPr lang="en-US" sz="1900" dirty="0"/>
              <a:t>To identify personas, use:</a:t>
            </a:r>
          </a:p>
          <a:p>
            <a:pPr lvl="1" indent="-228600" defTabSz="914400"/>
            <a:r>
              <a:rPr lang="en-US" sz="1900" dirty="0"/>
              <a:t>Market research</a:t>
            </a:r>
          </a:p>
          <a:p>
            <a:pPr lvl="1" indent="-228600" defTabSz="914400"/>
            <a:r>
              <a:rPr lang="en-US" sz="1900" dirty="0"/>
              <a:t>Surveys</a:t>
            </a:r>
          </a:p>
          <a:p>
            <a:pPr lvl="1" indent="-228600" defTabSz="914400"/>
            <a:r>
              <a:rPr lang="en-US" sz="1900" dirty="0"/>
              <a:t>Focus groups</a:t>
            </a:r>
          </a:p>
          <a:p>
            <a:pPr indent="-228600" defTabSz="914400"/>
            <a:endParaRPr lang="en-US" sz="1900" dirty="0"/>
          </a:p>
        </p:txBody>
      </p:sp>
      <p:pic>
        <p:nvPicPr>
          <p:cNvPr id="8" name="Picture 7" descr="Red toy person in front of two lines of white figures">
            <a:extLst>
              <a:ext uri="{FF2B5EF4-FFF2-40B4-BE49-F238E27FC236}">
                <a16:creationId xmlns:a16="http://schemas.microsoft.com/office/drawing/2014/main" id="{F9707A56-B3A6-157D-86D5-76A3FF68C43C}"/>
              </a:ext>
            </a:extLst>
          </p:cNvPr>
          <p:cNvPicPr>
            <a:picLocks noChangeAspect="1"/>
          </p:cNvPicPr>
          <p:nvPr/>
        </p:nvPicPr>
        <p:blipFill rotWithShape="1">
          <a:blip r:embed="rId3"/>
          <a:srcRect l="27197" r="2334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93958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768FD5-DD7A-43C7-8DEA-1F5DB3CB5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559" y="3703975"/>
            <a:ext cx="3253394" cy="2398713"/>
          </a:xfrm>
        </p:spPr>
        <p:txBody>
          <a:bodyPr>
            <a:normAutofit/>
          </a:bodyPr>
          <a:lstStyle/>
          <a:p>
            <a:pPr algn="ctr"/>
            <a:r>
              <a:rPr lang="en-US" sz="3500" dirty="0"/>
              <a:t>What Makes a Good Persona?</a:t>
            </a:r>
          </a:p>
        </p:txBody>
      </p:sp>
      <p:pic>
        <p:nvPicPr>
          <p:cNvPr id="12" name="Picture 11" descr="One in a crowd">
            <a:extLst>
              <a:ext uri="{FF2B5EF4-FFF2-40B4-BE49-F238E27FC236}">
                <a16:creationId xmlns:a16="http://schemas.microsoft.com/office/drawing/2014/main" id="{4AF4FE0C-DC87-FB31-A965-0E34932E21CE}"/>
              </a:ext>
            </a:extLst>
          </p:cNvPr>
          <p:cNvPicPr>
            <a:picLocks noChangeAspect="1"/>
          </p:cNvPicPr>
          <p:nvPr/>
        </p:nvPicPr>
        <p:blipFill rotWithShape="1">
          <a:blip r:embed="rId2"/>
          <a:srcRect t="22238" b="31771"/>
          <a:stretch/>
        </p:blipFill>
        <p:spPr>
          <a:xfrm>
            <a:off x="1" y="10"/>
            <a:ext cx="9143999" cy="3154014"/>
          </a:xfrm>
          <a:custGeom>
            <a:avLst/>
            <a:gdLst/>
            <a:ahLst/>
            <a:cxnLst/>
            <a:rect l="l" t="t" r="r" b="b"/>
            <a:pathLst>
              <a:path w="12191999" h="3428999">
                <a:moveTo>
                  <a:pt x="0" y="0"/>
                </a:moveTo>
                <a:lnTo>
                  <a:pt x="12191999" y="0"/>
                </a:lnTo>
                <a:lnTo>
                  <a:pt x="12191999" y="920893"/>
                </a:lnTo>
                <a:lnTo>
                  <a:pt x="12191999" y="1514929"/>
                </a:lnTo>
                <a:lnTo>
                  <a:pt x="12191999" y="3130902"/>
                </a:lnTo>
                <a:lnTo>
                  <a:pt x="12188051" y="3131476"/>
                </a:lnTo>
                <a:cubicBezTo>
                  <a:pt x="12153000" y="3135813"/>
                  <a:pt x="12133655" y="3136025"/>
                  <a:pt x="12112012" y="3138906"/>
                </a:cubicBezTo>
                <a:cubicBezTo>
                  <a:pt x="12076970" y="3145595"/>
                  <a:pt x="12039899" y="3160769"/>
                  <a:pt x="12018752" y="3165642"/>
                </a:cubicBezTo>
                <a:lnTo>
                  <a:pt x="11985122" y="3168147"/>
                </a:lnTo>
                <a:lnTo>
                  <a:pt x="11986344" y="3172878"/>
                </a:lnTo>
                <a:lnTo>
                  <a:pt x="11973852" y="3173226"/>
                </a:lnTo>
                <a:lnTo>
                  <a:pt x="11945968" y="3173341"/>
                </a:lnTo>
                <a:cubicBezTo>
                  <a:pt x="11928568" y="3174057"/>
                  <a:pt x="11880184" y="3172923"/>
                  <a:pt x="11862470" y="3174654"/>
                </a:cubicBezTo>
                <a:cubicBezTo>
                  <a:pt x="11857360" y="3179700"/>
                  <a:pt x="11849473" y="3182451"/>
                  <a:pt x="11839688" y="3183726"/>
                </a:cubicBezTo>
                <a:lnTo>
                  <a:pt x="11818138" y="3183868"/>
                </a:lnTo>
                <a:lnTo>
                  <a:pt x="11693161" y="3196027"/>
                </a:lnTo>
                <a:lnTo>
                  <a:pt x="11675978" y="3196936"/>
                </a:lnTo>
                <a:lnTo>
                  <a:pt x="11666672" y="3201013"/>
                </a:lnTo>
                <a:cubicBezTo>
                  <a:pt x="11659568" y="3201827"/>
                  <a:pt x="11639160" y="3201301"/>
                  <a:pt x="11633348" y="3201823"/>
                </a:cubicBezTo>
                <a:lnTo>
                  <a:pt x="11631806" y="3204144"/>
                </a:lnTo>
                <a:cubicBezTo>
                  <a:pt x="11613292" y="3207852"/>
                  <a:pt x="11543654" y="3220200"/>
                  <a:pt x="11522270" y="3224070"/>
                </a:cubicBezTo>
                <a:cubicBezTo>
                  <a:pt x="11517998" y="3220503"/>
                  <a:pt x="11508432" y="3226137"/>
                  <a:pt x="11503503" y="3227361"/>
                </a:cubicBezTo>
                <a:cubicBezTo>
                  <a:pt x="11502740" y="3224959"/>
                  <a:pt x="11490808" y="3224226"/>
                  <a:pt x="11487288" y="3226364"/>
                </a:cubicBezTo>
                <a:cubicBezTo>
                  <a:pt x="11403406" y="3238085"/>
                  <a:pt x="11445394" y="3213864"/>
                  <a:pt x="11397514" y="3229209"/>
                </a:cubicBezTo>
                <a:cubicBezTo>
                  <a:pt x="11389044" y="3230225"/>
                  <a:pt x="11382180" y="3229256"/>
                  <a:pt x="11376160" y="3227461"/>
                </a:cubicBezTo>
                <a:lnTo>
                  <a:pt x="11367180" y="3223774"/>
                </a:lnTo>
                <a:lnTo>
                  <a:pt x="11332420" y="3230742"/>
                </a:lnTo>
                <a:cubicBezTo>
                  <a:pt x="11315298" y="3233171"/>
                  <a:pt x="11297277" y="3234781"/>
                  <a:pt x="11278786" y="3235517"/>
                </a:cubicBezTo>
                <a:cubicBezTo>
                  <a:pt x="11274637" y="3230607"/>
                  <a:pt x="11260123" y="3237582"/>
                  <a:pt x="11253295" y="3238964"/>
                </a:cubicBezTo>
                <a:cubicBezTo>
                  <a:pt x="11253224" y="3235757"/>
                  <a:pt x="11238096" y="3234220"/>
                  <a:pt x="11232727" y="3236871"/>
                </a:cubicBezTo>
                <a:cubicBezTo>
                  <a:pt x="11119903" y="3248332"/>
                  <a:pt x="11183388" y="3218382"/>
                  <a:pt x="11115682" y="3236341"/>
                </a:cubicBezTo>
                <a:cubicBezTo>
                  <a:pt x="11104356" y="3237278"/>
                  <a:pt x="11095858" y="3235671"/>
                  <a:pt x="11088768" y="3233017"/>
                </a:cubicBezTo>
                <a:lnTo>
                  <a:pt x="11076012" y="3226390"/>
                </a:lnTo>
                <a:lnTo>
                  <a:pt x="11066016" y="3228753"/>
                </a:lnTo>
                <a:cubicBezTo>
                  <a:pt x="11028292" y="3228939"/>
                  <a:pt x="11017169" y="3222147"/>
                  <a:pt x="10995221" y="3228989"/>
                </a:cubicBezTo>
                <a:cubicBezTo>
                  <a:pt x="10962786" y="3214768"/>
                  <a:pt x="10973708" y="3227571"/>
                  <a:pt x="10949038" y="3229747"/>
                </a:cubicBezTo>
                <a:cubicBezTo>
                  <a:pt x="10929576" y="3232582"/>
                  <a:pt x="10965306" y="3238039"/>
                  <a:pt x="10946231" y="3238844"/>
                </a:cubicBezTo>
                <a:cubicBezTo>
                  <a:pt x="10925596" y="3235173"/>
                  <a:pt x="10926566" y="3246575"/>
                  <a:pt x="10905107" y="3242085"/>
                </a:cubicBezTo>
                <a:cubicBezTo>
                  <a:pt x="10910320" y="3233495"/>
                  <a:pt x="10862761" y="3243750"/>
                  <a:pt x="10861282" y="3236246"/>
                </a:cubicBezTo>
                <a:cubicBezTo>
                  <a:pt x="10843055" y="3246977"/>
                  <a:pt x="10833897" y="3233757"/>
                  <a:pt x="10809627" y="3237064"/>
                </a:cubicBezTo>
                <a:cubicBezTo>
                  <a:pt x="10798198" y="3241124"/>
                  <a:pt x="10789952" y="3241821"/>
                  <a:pt x="10778718" y="3237455"/>
                </a:cubicBezTo>
                <a:cubicBezTo>
                  <a:pt x="10726069" y="3257219"/>
                  <a:pt x="10746866" y="3238339"/>
                  <a:pt x="10697595" y="3245939"/>
                </a:cubicBezTo>
                <a:cubicBezTo>
                  <a:pt x="10655146" y="3253933"/>
                  <a:pt x="10607026" y="3259119"/>
                  <a:pt x="10565970" y="3278201"/>
                </a:cubicBezTo>
                <a:cubicBezTo>
                  <a:pt x="10558434" y="3283608"/>
                  <a:pt x="10539930" y="3285654"/>
                  <a:pt x="10524645" y="3282773"/>
                </a:cubicBezTo>
                <a:cubicBezTo>
                  <a:pt x="10522018" y="3282276"/>
                  <a:pt x="10519582" y="3281649"/>
                  <a:pt x="10517421" y="3280913"/>
                </a:cubicBezTo>
                <a:cubicBezTo>
                  <a:pt x="10481928" y="3283832"/>
                  <a:pt x="10352108" y="3296870"/>
                  <a:pt x="10311683" y="3300288"/>
                </a:cubicBezTo>
                <a:cubicBezTo>
                  <a:pt x="10308410" y="3293342"/>
                  <a:pt x="10287968" y="3305875"/>
                  <a:pt x="10274873" y="3301423"/>
                </a:cubicBezTo>
                <a:cubicBezTo>
                  <a:pt x="10265494" y="3297516"/>
                  <a:pt x="10257104" y="3300407"/>
                  <a:pt x="10247307" y="3300714"/>
                </a:cubicBezTo>
                <a:cubicBezTo>
                  <a:pt x="10234401" y="3297643"/>
                  <a:pt x="10192308" y="3303190"/>
                  <a:pt x="10181334" y="3307168"/>
                </a:cubicBezTo>
                <a:cubicBezTo>
                  <a:pt x="10155109" y="3320992"/>
                  <a:pt x="10095518" y="3310726"/>
                  <a:pt x="10073729" y="3321318"/>
                </a:cubicBezTo>
                <a:cubicBezTo>
                  <a:pt x="10065823" y="3322872"/>
                  <a:pt x="10058087" y="3323501"/>
                  <a:pt x="10050495" y="3323554"/>
                </a:cubicBezTo>
                <a:lnTo>
                  <a:pt x="10029247" y="3322387"/>
                </a:lnTo>
                <a:lnTo>
                  <a:pt x="10023206" y="3319426"/>
                </a:lnTo>
                <a:lnTo>
                  <a:pt x="10010221" y="3320159"/>
                </a:lnTo>
                <a:lnTo>
                  <a:pt x="10006500" y="3319709"/>
                </a:lnTo>
                <a:cubicBezTo>
                  <a:pt x="9999392" y="3318836"/>
                  <a:pt x="9992376" y="3318075"/>
                  <a:pt x="9985433" y="3317775"/>
                </a:cubicBezTo>
                <a:cubicBezTo>
                  <a:pt x="9994564" y="3332623"/>
                  <a:pt x="9927872" y="3317665"/>
                  <a:pt x="9947096" y="3329673"/>
                </a:cubicBezTo>
                <a:cubicBezTo>
                  <a:pt x="9910530" y="3330603"/>
                  <a:pt x="9938422" y="3341787"/>
                  <a:pt x="9894468" y="3331125"/>
                </a:cubicBezTo>
                <a:cubicBezTo>
                  <a:pt x="9837697" y="3343266"/>
                  <a:pt x="9748207" y="3338748"/>
                  <a:pt x="9703741" y="3357170"/>
                </a:cubicBezTo>
                <a:cubicBezTo>
                  <a:pt x="9709264" y="3350136"/>
                  <a:pt x="9685337" y="3344679"/>
                  <a:pt x="9668763" y="3348169"/>
                </a:cubicBezTo>
                <a:cubicBezTo>
                  <a:pt x="9688139" y="3320571"/>
                  <a:pt x="9603232" y="3373038"/>
                  <a:pt x="9588644" y="3354205"/>
                </a:cubicBezTo>
                <a:cubicBezTo>
                  <a:pt x="9587925" y="3371689"/>
                  <a:pt x="9513642" y="3401336"/>
                  <a:pt x="9478680" y="3386990"/>
                </a:cubicBezTo>
                <a:cubicBezTo>
                  <a:pt x="9425416" y="3390492"/>
                  <a:pt x="9387699" y="3404944"/>
                  <a:pt x="9331856" y="3399166"/>
                </a:cubicBezTo>
                <a:cubicBezTo>
                  <a:pt x="9330123" y="3401505"/>
                  <a:pt x="9327283" y="3403463"/>
                  <a:pt x="9323679" y="3405145"/>
                </a:cubicBezTo>
                <a:lnTo>
                  <a:pt x="9311620" y="3409223"/>
                </a:lnTo>
                <a:lnTo>
                  <a:pt x="9309289" y="3408926"/>
                </a:lnTo>
                <a:cubicBezTo>
                  <a:pt x="9300131" y="3408873"/>
                  <a:pt x="9295442" y="3409859"/>
                  <a:pt x="9292731" y="3411301"/>
                </a:cubicBezTo>
                <a:lnTo>
                  <a:pt x="9290814" y="3413412"/>
                </a:lnTo>
                <a:lnTo>
                  <a:pt x="9279990" y="3415541"/>
                </a:lnTo>
                <a:lnTo>
                  <a:pt x="9260104" y="3421077"/>
                </a:lnTo>
                <a:lnTo>
                  <a:pt x="9255034" y="3420853"/>
                </a:lnTo>
                <a:lnTo>
                  <a:pt x="9222941" y="3427242"/>
                </a:lnTo>
                <a:lnTo>
                  <a:pt x="9221858" y="3426731"/>
                </a:lnTo>
                <a:cubicBezTo>
                  <a:pt x="9218700" y="3425733"/>
                  <a:pt x="9214983" y="3425271"/>
                  <a:pt x="9210014" y="3425917"/>
                </a:cubicBezTo>
                <a:cubicBezTo>
                  <a:pt x="9208256" y="3416158"/>
                  <a:pt x="9203342" y="3422957"/>
                  <a:pt x="9188839" y="3425728"/>
                </a:cubicBezTo>
                <a:cubicBezTo>
                  <a:pt x="9182870" y="3411188"/>
                  <a:pt x="9147335" y="3424352"/>
                  <a:pt x="9132080" y="3417886"/>
                </a:cubicBezTo>
                <a:cubicBezTo>
                  <a:pt x="9121557" y="3420249"/>
                  <a:pt x="9110321" y="3422482"/>
                  <a:pt x="9098549" y="3424480"/>
                </a:cubicBezTo>
                <a:lnTo>
                  <a:pt x="9003970" y="3425484"/>
                </a:lnTo>
                <a:lnTo>
                  <a:pt x="8904921" y="3413774"/>
                </a:lnTo>
                <a:cubicBezTo>
                  <a:pt x="8868284" y="3413519"/>
                  <a:pt x="8836559" y="3409171"/>
                  <a:pt x="8805551" y="3412237"/>
                </a:cubicBezTo>
                <a:cubicBezTo>
                  <a:pt x="8792955" y="3408854"/>
                  <a:pt x="8781083" y="3407488"/>
                  <a:pt x="8769572" y="3412551"/>
                </a:cubicBezTo>
                <a:cubicBezTo>
                  <a:pt x="8735382" y="3410862"/>
                  <a:pt x="8727105" y="3403632"/>
                  <a:pt x="8705440" y="3409271"/>
                </a:cubicBezTo>
                <a:cubicBezTo>
                  <a:pt x="8686231" y="3397576"/>
                  <a:pt x="8685094" y="3402040"/>
                  <a:pt x="8676067" y="3405389"/>
                </a:cubicBezTo>
                <a:lnTo>
                  <a:pt x="8674779" y="3405628"/>
                </a:lnTo>
                <a:lnTo>
                  <a:pt x="8672154" y="3403956"/>
                </a:lnTo>
                <a:lnTo>
                  <a:pt x="8666720" y="3403182"/>
                </a:lnTo>
                <a:lnTo>
                  <a:pt x="8651886" y="3403680"/>
                </a:lnTo>
                <a:lnTo>
                  <a:pt x="8646307" y="3404298"/>
                </a:lnTo>
                <a:cubicBezTo>
                  <a:pt x="8642465" y="3404565"/>
                  <a:pt x="8639912" y="3404534"/>
                  <a:pt x="8638145" y="3404287"/>
                </a:cubicBezTo>
                <a:lnTo>
                  <a:pt x="8637941" y="3404149"/>
                </a:lnTo>
                <a:lnTo>
                  <a:pt x="8630296" y="3404406"/>
                </a:lnTo>
                <a:cubicBezTo>
                  <a:pt x="8617394" y="3405155"/>
                  <a:pt x="8604838" y="3406180"/>
                  <a:pt x="8592887" y="3407398"/>
                </a:cubicBezTo>
                <a:cubicBezTo>
                  <a:pt x="8582781" y="3399722"/>
                  <a:pt x="8538622" y="3408789"/>
                  <a:pt x="8543455" y="3394319"/>
                </a:cubicBezTo>
                <a:cubicBezTo>
                  <a:pt x="8527334" y="3395534"/>
                  <a:pt x="8517583" y="3401542"/>
                  <a:pt x="8523012" y="3392051"/>
                </a:cubicBezTo>
                <a:cubicBezTo>
                  <a:pt x="8517705" y="3392178"/>
                  <a:pt x="8514435" y="3391372"/>
                  <a:pt x="8512093" y="3390108"/>
                </a:cubicBezTo>
                <a:lnTo>
                  <a:pt x="8511416" y="3389513"/>
                </a:lnTo>
                <a:lnTo>
                  <a:pt x="8475551" y="3392450"/>
                </a:lnTo>
                <a:lnTo>
                  <a:pt x="8470789" y="3391736"/>
                </a:lnTo>
                <a:lnTo>
                  <a:pt x="8447414" y="3395064"/>
                </a:lnTo>
                <a:lnTo>
                  <a:pt x="8435335" y="3396028"/>
                </a:lnTo>
                <a:lnTo>
                  <a:pt x="8431923" y="3397855"/>
                </a:lnTo>
                <a:cubicBezTo>
                  <a:pt x="8428239" y="3398965"/>
                  <a:pt x="8422959" y="3399444"/>
                  <a:pt x="8414099" y="3398491"/>
                </a:cubicBezTo>
                <a:lnTo>
                  <a:pt x="8412049" y="3397978"/>
                </a:lnTo>
                <a:lnTo>
                  <a:pt x="8397349" y="3400683"/>
                </a:lnTo>
                <a:cubicBezTo>
                  <a:pt x="8392615" y="3401933"/>
                  <a:pt x="8388424" y="3403524"/>
                  <a:pt x="8385030" y="3405585"/>
                </a:cubicBezTo>
                <a:cubicBezTo>
                  <a:pt x="8334977" y="3394568"/>
                  <a:pt x="8287750" y="3404648"/>
                  <a:pt x="8233422" y="3402742"/>
                </a:cubicBezTo>
                <a:cubicBezTo>
                  <a:pt x="8209936" y="3385601"/>
                  <a:pt x="8116056" y="3406588"/>
                  <a:pt x="8102569" y="3423208"/>
                </a:cubicBezTo>
                <a:cubicBezTo>
                  <a:pt x="8102264" y="3408645"/>
                  <a:pt x="8034186" y="3428475"/>
                  <a:pt x="8016625" y="3428989"/>
                </a:cubicBezTo>
                <a:cubicBezTo>
                  <a:pt x="8010771" y="3429161"/>
                  <a:pt x="8010530" y="3427186"/>
                  <a:pt x="8020284" y="3421076"/>
                </a:cubicBezTo>
                <a:cubicBezTo>
                  <a:pt x="8001623" y="3422777"/>
                  <a:pt x="7982361" y="3415208"/>
                  <a:pt x="7992871" y="3409037"/>
                </a:cubicBezTo>
                <a:cubicBezTo>
                  <a:pt x="7936181" y="3422244"/>
                  <a:pt x="7852511" y="3409112"/>
                  <a:pt x="7788452" y="3415110"/>
                </a:cubicBezTo>
                <a:cubicBezTo>
                  <a:pt x="7753529" y="3400598"/>
                  <a:pt x="7772461" y="3414025"/>
                  <a:pt x="7736237" y="3411311"/>
                </a:cubicBezTo>
                <a:cubicBezTo>
                  <a:pt x="7746145" y="3424670"/>
                  <a:pt x="7692261" y="3403816"/>
                  <a:pt x="7690279" y="3418893"/>
                </a:cubicBezTo>
                <a:cubicBezTo>
                  <a:pt x="7683750" y="3417921"/>
                  <a:pt x="7677487" y="3416505"/>
                  <a:pt x="7671219" y="3414970"/>
                </a:cubicBezTo>
                <a:lnTo>
                  <a:pt x="7667928" y="3414173"/>
                </a:lnTo>
                <a:lnTo>
                  <a:pt x="7654774" y="3413595"/>
                </a:lnTo>
                <a:lnTo>
                  <a:pt x="7651067" y="3410171"/>
                </a:lnTo>
                <a:lnTo>
                  <a:pt x="7631267" y="3406963"/>
                </a:lnTo>
                <a:cubicBezTo>
                  <a:pt x="7623851" y="3406267"/>
                  <a:pt x="7615871" y="3406106"/>
                  <a:pt x="7607053" y="3406809"/>
                </a:cubicBezTo>
                <a:cubicBezTo>
                  <a:pt x="7585359" y="3412784"/>
                  <a:pt x="7551579" y="3405461"/>
                  <a:pt x="7521027" y="3405904"/>
                </a:cubicBezTo>
                <a:lnTo>
                  <a:pt x="7506997" y="3407754"/>
                </a:lnTo>
                <a:lnTo>
                  <a:pt x="7461204" y="3404669"/>
                </a:lnTo>
                <a:cubicBezTo>
                  <a:pt x="7448169" y="3404071"/>
                  <a:pt x="7434640" y="3403756"/>
                  <a:pt x="7420396" y="3403975"/>
                </a:cubicBezTo>
                <a:lnTo>
                  <a:pt x="7393955" y="3405447"/>
                </a:lnTo>
                <a:lnTo>
                  <a:pt x="7387024" y="3404227"/>
                </a:lnTo>
                <a:cubicBezTo>
                  <a:pt x="7374952" y="3404363"/>
                  <a:pt x="7358975" y="3408656"/>
                  <a:pt x="7360398" y="3403441"/>
                </a:cubicBezTo>
                <a:lnTo>
                  <a:pt x="7346837" y="3405249"/>
                </a:lnTo>
                <a:lnTo>
                  <a:pt x="7333451" y="3401087"/>
                </a:lnTo>
                <a:cubicBezTo>
                  <a:pt x="7331985" y="3400120"/>
                  <a:pt x="7330882" y="3399091"/>
                  <a:pt x="7330179" y="3398037"/>
                </a:cubicBezTo>
                <a:lnTo>
                  <a:pt x="7311232" y="3399406"/>
                </a:lnTo>
                <a:lnTo>
                  <a:pt x="7295699" y="3396426"/>
                </a:lnTo>
                <a:lnTo>
                  <a:pt x="7282158" y="3398374"/>
                </a:lnTo>
                <a:lnTo>
                  <a:pt x="7276538" y="3397935"/>
                </a:lnTo>
                <a:lnTo>
                  <a:pt x="7262569" y="3396460"/>
                </a:lnTo>
                <a:cubicBezTo>
                  <a:pt x="7255407" y="3395426"/>
                  <a:pt x="7247392" y="3394180"/>
                  <a:pt x="7238468" y="3393183"/>
                </a:cubicBezTo>
                <a:lnTo>
                  <a:pt x="7230949" y="3392727"/>
                </a:lnTo>
                <a:lnTo>
                  <a:pt x="7214580" y="3387715"/>
                </a:lnTo>
                <a:cubicBezTo>
                  <a:pt x="7202670" y="3383926"/>
                  <a:pt x="7193296" y="3381373"/>
                  <a:pt x="7182893" y="3383429"/>
                </a:cubicBezTo>
                <a:cubicBezTo>
                  <a:pt x="7165160" y="3378534"/>
                  <a:pt x="7152772" y="3364815"/>
                  <a:pt x="7127104" y="3368475"/>
                </a:cubicBezTo>
                <a:cubicBezTo>
                  <a:pt x="7134894" y="3362260"/>
                  <a:pt x="7098599" y="3367723"/>
                  <a:pt x="7094311" y="3361339"/>
                </a:cubicBezTo>
                <a:cubicBezTo>
                  <a:pt x="7092331" y="3356198"/>
                  <a:pt x="7080860" y="3356657"/>
                  <a:pt x="7072124" y="3354762"/>
                </a:cubicBezTo>
                <a:cubicBezTo>
                  <a:pt x="7065898" y="3349511"/>
                  <a:pt x="7021942" y="3344717"/>
                  <a:pt x="7006638" y="3345473"/>
                </a:cubicBezTo>
                <a:cubicBezTo>
                  <a:pt x="6963504" y="3350697"/>
                  <a:pt x="6928807" y="3329559"/>
                  <a:pt x="6894320" y="3333192"/>
                </a:cubicBezTo>
                <a:cubicBezTo>
                  <a:pt x="6885290" y="3332697"/>
                  <a:pt x="6877803" y="3331507"/>
                  <a:pt x="6871318" y="3329892"/>
                </a:cubicBezTo>
                <a:lnTo>
                  <a:pt x="6855157" y="3324330"/>
                </a:lnTo>
                <a:cubicBezTo>
                  <a:pt x="6854956" y="3323109"/>
                  <a:pt x="6854755" y="3321887"/>
                  <a:pt x="6854555" y="3320665"/>
                </a:cubicBezTo>
                <a:lnTo>
                  <a:pt x="6842483" y="3318413"/>
                </a:lnTo>
                <a:lnTo>
                  <a:pt x="6840027" y="3317245"/>
                </a:lnTo>
                <a:cubicBezTo>
                  <a:pt x="6835354" y="3315001"/>
                  <a:pt x="6830588" y="3312868"/>
                  <a:pt x="6825185" y="3311114"/>
                </a:cubicBezTo>
                <a:cubicBezTo>
                  <a:pt x="6810331" y="3324866"/>
                  <a:pt x="6776772" y="3298463"/>
                  <a:pt x="6774755" y="3312168"/>
                </a:cubicBezTo>
                <a:cubicBezTo>
                  <a:pt x="6742477" y="3304924"/>
                  <a:pt x="6749024" y="3319870"/>
                  <a:pt x="6728129" y="3301832"/>
                </a:cubicBezTo>
                <a:cubicBezTo>
                  <a:pt x="6661764" y="3299056"/>
                  <a:pt x="6593104" y="3275946"/>
                  <a:pt x="6527587" y="3280829"/>
                </a:cubicBezTo>
                <a:cubicBezTo>
                  <a:pt x="6542935" y="3276465"/>
                  <a:pt x="6531033" y="3266920"/>
                  <a:pt x="6511742" y="3266067"/>
                </a:cubicBezTo>
                <a:cubicBezTo>
                  <a:pt x="6570025" y="3248440"/>
                  <a:pt x="6418649" y="3271458"/>
                  <a:pt x="6434953" y="3253360"/>
                </a:cubicBezTo>
                <a:cubicBezTo>
                  <a:pt x="6407781" y="3267048"/>
                  <a:pt x="6300040" y="3274313"/>
                  <a:pt x="6292331" y="3255322"/>
                </a:cubicBezTo>
                <a:cubicBezTo>
                  <a:pt x="6242057" y="3246469"/>
                  <a:pt x="6188266" y="3249680"/>
                  <a:pt x="6149913" y="3232917"/>
                </a:cubicBezTo>
                <a:cubicBezTo>
                  <a:pt x="6144898" y="3234391"/>
                  <a:pt x="6139526" y="3235322"/>
                  <a:pt x="6133930" y="3235867"/>
                </a:cubicBezTo>
                <a:lnTo>
                  <a:pt x="6117554" y="3236464"/>
                </a:lnTo>
                <a:lnTo>
                  <a:pt x="6116039" y="3235720"/>
                </a:lnTo>
                <a:cubicBezTo>
                  <a:pt x="6108393" y="3233681"/>
                  <a:pt x="6102936" y="3233437"/>
                  <a:pt x="6098459" y="3233988"/>
                </a:cubicBezTo>
                <a:lnTo>
                  <a:pt x="6093630" y="3235240"/>
                </a:lnTo>
                <a:lnTo>
                  <a:pt x="6081261" y="3234563"/>
                </a:lnTo>
                <a:lnTo>
                  <a:pt x="6056067" y="3234608"/>
                </a:lnTo>
                <a:lnTo>
                  <a:pt x="6052129" y="3233324"/>
                </a:lnTo>
                <a:lnTo>
                  <a:pt x="6015338" y="3231378"/>
                </a:lnTo>
                <a:cubicBezTo>
                  <a:pt x="6015291" y="3231165"/>
                  <a:pt x="6015245" y="3230951"/>
                  <a:pt x="6015198" y="3230737"/>
                </a:cubicBezTo>
                <a:cubicBezTo>
                  <a:pt x="6014048" y="3229257"/>
                  <a:pt x="6011617" y="3228081"/>
                  <a:pt x="6006436" y="3227508"/>
                </a:cubicBezTo>
                <a:cubicBezTo>
                  <a:pt x="6019781" y="3219395"/>
                  <a:pt x="6005305" y="3223709"/>
                  <a:pt x="5988851" y="3222735"/>
                </a:cubicBezTo>
                <a:cubicBezTo>
                  <a:pt x="6005907" y="3209918"/>
                  <a:pt x="5955918" y="3212588"/>
                  <a:pt x="5952863" y="3204137"/>
                </a:cubicBezTo>
                <a:cubicBezTo>
                  <a:pt x="5940395" y="3203711"/>
                  <a:pt x="5927517" y="3203028"/>
                  <a:pt x="5914548" y="3202041"/>
                </a:cubicBezTo>
                <a:lnTo>
                  <a:pt x="5907020" y="3201283"/>
                </a:lnTo>
                <a:cubicBezTo>
                  <a:pt x="5906995" y="3201231"/>
                  <a:pt x="5906969" y="3201180"/>
                  <a:pt x="5906944" y="3201129"/>
                </a:cubicBezTo>
                <a:cubicBezTo>
                  <a:pt x="5905471" y="3200668"/>
                  <a:pt x="5903056" y="3200308"/>
                  <a:pt x="5899155" y="3200053"/>
                </a:cubicBezTo>
                <a:lnTo>
                  <a:pt x="5893294" y="3199901"/>
                </a:lnTo>
                <a:lnTo>
                  <a:pt x="5878691" y="3198431"/>
                </a:lnTo>
                <a:lnTo>
                  <a:pt x="5874165" y="3197003"/>
                </a:lnTo>
                <a:lnTo>
                  <a:pt x="5873092" y="3195108"/>
                </a:lnTo>
                <a:lnTo>
                  <a:pt x="5871658" y="3195162"/>
                </a:lnTo>
                <a:cubicBezTo>
                  <a:pt x="5860152" y="3197097"/>
                  <a:pt x="5855231" y="3201097"/>
                  <a:pt x="5846928" y="3187725"/>
                </a:cubicBezTo>
                <a:cubicBezTo>
                  <a:pt x="5821379" y="3190142"/>
                  <a:pt x="5819686" y="3182343"/>
                  <a:pt x="5788468" y="3176316"/>
                </a:cubicBezTo>
                <a:cubicBezTo>
                  <a:pt x="5773119" y="3179521"/>
                  <a:pt x="5762947" y="3176704"/>
                  <a:pt x="5753823" y="3171919"/>
                </a:cubicBezTo>
                <a:cubicBezTo>
                  <a:pt x="5721557" y="3170726"/>
                  <a:pt x="5694983" y="3162549"/>
                  <a:pt x="5660194" y="3157536"/>
                </a:cubicBezTo>
                <a:cubicBezTo>
                  <a:pt x="5619608" y="3159495"/>
                  <a:pt x="5604384" y="3146636"/>
                  <a:pt x="5567188" y="3141325"/>
                </a:cubicBezTo>
                <a:cubicBezTo>
                  <a:pt x="5530345" y="3148235"/>
                  <a:pt x="5543868" y="3129416"/>
                  <a:pt x="5526178" y="3123274"/>
                </a:cubicBezTo>
                <a:lnTo>
                  <a:pt x="5520866" y="3122322"/>
                </a:lnTo>
                <a:lnTo>
                  <a:pt x="5506009" y="3122332"/>
                </a:lnTo>
                <a:lnTo>
                  <a:pt x="5500363" y="3122766"/>
                </a:lnTo>
                <a:cubicBezTo>
                  <a:pt x="5496497" y="3122905"/>
                  <a:pt x="5493953" y="3122792"/>
                  <a:pt x="5492228" y="3122486"/>
                </a:cubicBezTo>
                <a:lnTo>
                  <a:pt x="5492044" y="3122342"/>
                </a:lnTo>
                <a:lnTo>
                  <a:pt x="5484386" y="3122347"/>
                </a:lnTo>
                <a:cubicBezTo>
                  <a:pt x="5471420" y="3122670"/>
                  <a:pt x="5458764" y="3123280"/>
                  <a:pt x="5446679" y="3124105"/>
                </a:cubicBezTo>
                <a:cubicBezTo>
                  <a:pt x="5437659" y="3116107"/>
                  <a:pt x="5392392" y="3123709"/>
                  <a:pt x="5399188" y="3109418"/>
                </a:cubicBezTo>
                <a:cubicBezTo>
                  <a:pt x="5382948" y="3110102"/>
                  <a:pt x="5372407" y="3115781"/>
                  <a:pt x="5379117" y="3106482"/>
                </a:cubicBezTo>
                <a:cubicBezTo>
                  <a:pt x="5373809" y="3106435"/>
                  <a:pt x="5370660" y="3105521"/>
                  <a:pt x="5368499" y="3104181"/>
                </a:cubicBezTo>
                <a:lnTo>
                  <a:pt x="5367902" y="3103566"/>
                </a:lnTo>
                <a:lnTo>
                  <a:pt x="5331747" y="3105319"/>
                </a:lnTo>
                <a:lnTo>
                  <a:pt x="5327095" y="3104450"/>
                </a:lnTo>
                <a:lnTo>
                  <a:pt x="5303337" y="3107003"/>
                </a:lnTo>
                <a:lnTo>
                  <a:pt x="5291164" y="3107570"/>
                </a:lnTo>
                <a:lnTo>
                  <a:pt x="5287515" y="3109282"/>
                </a:lnTo>
                <a:cubicBezTo>
                  <a:pt x="5283689" y="3110269"/>
                  <a:pt x="5278356" y="3110573"/>
                  <a:pt x="5269654" y="3109330"/>
                </a:cubicBezTo>
                <a:lnTo>
                  <a:pt x="5267681" y="3108752"/>
                </a:lnTo>
                <a:lnTo>
                  <a:pt x="5252655" y="3110969"/>
                </a:lnTo>
                <a:cubicBezTo>
                  <a:pt x="5247766" y="3112062"/>
                  <a:pt x="5243369" y="3113511"/>
                  <a:pt x="5239703" y="3115460"/>
                </a:cubicBezTo>
                <a:cubicBezTo>
                  <a:pt x="5191311" y="3102811"/>
                  <a:pt x="5142849" y="3111324"/>
                  <a:pt x="5088947" y="3107634"/>
                </a:cubicBezTo>
                <a:cubicBezTo>
                  <a:pt x="5027989" y="3108214"/>
                  <a:pt x="4985627" y="3110432"/>
                  <a:pt x="4945514" y="3110162"/>
                </a:cubicBezTo>
                <a:cubicBezTo>
                  <a:pt x="4926678" y="3111245"/>
                  <a:pt x="4789238" y="3111826"/>
                  <a:pt x="4800559" y="3106010"/>
                </a:cubicBezTo>
                <a:cubicBezTo>
                  <a:pt x="4742239" y="3117333"/>
                  <a:pt x="4708324" y="3101468"/>
                  <a:pt x="4643642" y="3105351"/>
                </a:cubicBezTo>
                <a:cubicBezTo>
                  <a:pt x="4610808" y="3089712"/>
                  <a:pt x="4627845" y="3103743"/>
                  <a:pt x="4592107" y="3099840"/>
                </a:cubicBezTo>
                <a:cubicBezTo>
                  <a:pt x="4600157" y="3113506"/>
                  <a:pt x="4549287" y="3090911"/>
                  <a:pt x="4545249" y="3105899"/>
                </a:cubicBezTo>
                <a:cubicBezTo>
                  <a:pt x="4538872" y="3104716"/>
                  <a:pt x="4532825" y="3103094"/>
                  <a:pt x="4526782" y="3101355"/>
                </a:cubicBezTo>
                <a:lnTo>
                  <a:pt x="4523614" y="3100453"/>
                </a:lnTo>
                <a:lnTo>
                  <a:pt x="4510579" y="3099442"/>
                </a:lnTo>
                <a:lnTo>
                  <a:pt x="4507348" y="3095901"/>
                </a:lnTo>
                <a:lnTo>
                  <a:pt x="4348949" y="3090220"/>
                </a:lnTo>
                <a:cubicBezTo>
                  <a:pt x="4335046" y="3092487"/>
                  <a:pt x="4290056" y="3092155"/>
                  <a:pt x="4280362" y="3087618"/>
                </a:cubicBezTo>
                <a:cubicBezTo>
                  <a:pt x="4270739" y="3086627"/>
                  <a:pt x="4260237" y="3088220"/>
                  <a:pt x="4254634" y="3083366"/>
                </a:cubicBezTo>
                <a:cubicBezTo>
                  <a:pt x="4233731" y="3080512"/>
                  <a:pt x="4185859" y="3073948"/>
                  <a:pt x="4154942" y="3070490"/>
                </a:cubicBezTo>
                <a:cubicBezTo>
                  <a:pt x="4138280" y="3076599"/>
                  <a:pt x="4112117" y="3064194"/>
                  <a:pt x="4069131" y="3062612"/>
                </a:cubicBezTo>
                <a:cubicBezTo>
                  <a:pt x="4050897" y="3069679"/>
                  <a:pt x="4040160" y="3061449"/>
                  <a:pt x="4005249" y="3070810"/>
                </a:cubicBezTo>
                <a:cubicBezTo>
                  <a:pt x="4003818" y="3069842"/>
                  <a:pt x="4002032" y="3068943"/>
                  <a:pt x="3999945" y="3068139"/>
                </a:cubicBezTo>
                <a:cubicBezTo>
                  <a:pt x="3987818" y="3063468"/>
                  <a:pt x="3968381" y="3062958"/>
                  <a:pt x="3956529" y="3067000"/>
                </a:cubicBezTo>
                <a:cubicBezTo>
                  <a:pt x="3900898" y="3079382"/>
                  <a:pt x="3850463" y="3077929"/>
                  <a:pt x="3803031" y="3079823"/>
                </a:cubicBezTo>
                <a:cubicBezTo>
                  <a:pt x="3749421" y="3080464"/>
                  <a:pt x="3785521" y="3065630"/>
                  <a:pt x="3718229" y="3077134"/>
                </a:cubicBezTo>
                <a:cubicBezTo>
                  <a:pt x="3711244" y="3071611"/>
                  <a:pt x="3702770" y="3071184"/>
                  <a:pt x="3688357" y="3073468"/>
                </a:cubicBezTo>
                <a:cubicBezTo>
                  <a:pt x="3662326" y="3073378"/>
                  <a:pt x="3664937" y="3059899"/>
                  <a:pt x="3638298" y="3067494"/>
                </a:cubicBezTo>
                <a:cubicBezTo>
                  <a:pt x="3643333" y="3060328"/>
                  <a:pt x="3589079" y="3063658"/>
                  <a:pt x="3601443" y="3056355"/>
                </a:cubicBezTo>
                <a:cubicBezTo>
                  <a:pt x="3584797" y="3049384"/>
                  <a:pt x="3575923" y="3060108"/>
                  <a:pt x="3559361" y="3054005"/>
                </a:cubicBezTo>
                <a:cubicBezTo>
                  <a:pt x="3540444" y="3052269"/>
                  <a:pt x="3569896" y="3061996"/>
                  <a:pt x="3548859" y="3062094"/>
                </a:cubicBezTo>
                <a:cubicBezTo>
                  <a:pt x="3523419" y="3060901"/>
                  <a:pt x="3522848" y="3074222"/>
                  <a:pt x="3504082" y="3056779"/>
                </a:cubicBezTo>
                <a:lnTo>
                  <a:pt x="3436234" y="3047769"/>
                </a:lnTo>
                <a:cubicBezTo>
                  <a:pt x="3420764" y="3051629"/>
                  <a:pt x="3408644" y="3049227"/>
                  <a:pt x="3396914" y="3044803"/>
                </a:cubicBezTo>
                <a:cubicBezTo>
                  <a:pt x="3361398" y="3044955"/>
                  <a:pt x="3329425" y="3037856"/>
                  <a:pt x="3289720" y="3034278"/>
                </a:cubicBezTo>
                <a:cubicBezTo>
                  <a:pt x="3246348" y="3037943"/>
                  <a:pt x="3224942" y="3025667"/>
                  <a:pt x="3182509" y="3021890"/>
                </a:cubicBezTo>
                <a:cubicBezTo>
                  <a:pt x="3139731" y="3031583"/>
                  <a:pt x="3155749" y="3004773"/>
                  <a:pt x="3119879" y="3004134"/>
                </a:cubicBezTo>
                <a:cubicBezTo>
                  <a:pt x="3060941" y="3012153"/>
                  <a:pt x="3121880" y="2995117"/>
                  <a:pt x="3031656" y="2995077"/>
                </a:cubicBezTo>
                <a:cubicBezTo>
                  <a:pt x="3026453" y="2996603"/>
                  <a:pt x="3015685" y="2994367"/>
                  <a:pt x="3017018" y="2992034"/>
                </a:cubicBezTo>
                <a:cubicBezTo>
                  <a:pt x="2997245" y="2992118"/>
                  <a:pt x="2941342" y="2976346"/>
                  <a:pt x="2913012" y="2978042"/>
                </a:cubicBezTo>
                <a:cubicBezTo>
                  <a:pt x="2858481" y="2969139"/>
                  <a:pt x="2831094" y="2979433"/>
                  <a:pt x="2791382" y="2975899"/>
                </a:cubicBezTo>
                <a:cubicBezTo>
                  <a:pt x="2745836" y="2966063"/>
                  <a:pt x="2719288" y="2957529"/>
                  <a:pt x="2639738" y="2936567"/>
                </a:cubicBezTo>
                <a:lnTo>
                  <a:pt x="2369741" y="2876435"/>
                </a:lnTo>
                <a:cubicBezTo>
                  <a:pt x="2269614" y="2832081"/>
                  <a:pt x="2140023" y="2856176"/>
                  <a:pt x="2078755" y="2852909"/>
                </a:cubicBezTo>
                <a:cubicBezTo>
                  <a:pt x="2053362" y="2866100"/>
                  <a:pt x="2032778" y="2851474"/>
                  <a:pt x="2002128" y="2856835"/>
                </a:cubicBezTo>
                <a:cubicBezTo>
                  <a:pt x="1933939" y="2859736"/>
                  <a:pt x="1866254" y="2874726"/>
                  <a:pt x="1777746" y="2864566"/>
                </a:cubicBezTo>
                <a:cubicBezTo>
                  <a:pt x="1737851" y="2905864"/>
                  <a:pt x="1634115" y="2880970"/>
                  <a:pt x="1549425" y="2904556"/>
                </a:cubicBezTo>
                <a:cubicBezTo>
                  <a:pt x="1500265" y="2909373"/>
                  <a:pt x="1423030" y="2888862"/>
                  <a:pt x="1405992" y="2911144"/>
                </a:cubicBezTo>
                <a:cubicBezTo>
                  <a:pt x="1383494" y="2897507"/>
                  <a:pt x="1362438" y="2919536"/>
                  <a:pt x="1337848" y="2921491"/>
                </a:cubicBezTo>
                <a:cubicBezTo>
                  <a:pt x="1318218" y="2912820"/>
                  <a:pt x="1308478" y="2920319"/>
                  <a:pt x="1290645" y="2921985"/>
                </a:cubicBezTo>
                <a:cubicBezTo>
                  <a:pt x="1282569" y="2916637"/>
                  <a:pt x="1267476" y="2916916"/>
                  <a:pt x="1262341" y="2923190"/>
                </a:cubicBezTo>
                <a:cubicBezTo>
                  <a:pt x="1269627" y="2937654"/>
                  <a:pt x="1217209" y="2930439"/>
                  <a:pt x="1213314" y="2940415"/>
                </a:cubicBezTo>
                <a:cubicBezTo>
                  <a:pt x="1182890" y="2942495"/>
                  <a:pt x="1050782" y="2929830"/>
                  <a:pt x="1028405" y="2945799"/>
                </a:cubicBezTo>
                <a:cubicBezTo>
                  <a:pt x="966896" y="2953381"/>
                  <a:pt x="877997" y="2927977"/>
                  <a:pt x="851857" y="2928423"/>
                </a:cubicBezTo>
                <a:cubicBezTo>
                  <a:pt x="825919" y="2899251"/>
                  <a:pt x="699677" y="2976135"/>
                  <a:pt x="588681" y="2977769"/>
                </a:cubicBezTo>
                <a:cubicBezTo>
                  <a:pt x="573724" y="2974953"/>
                  <a:pt x="565729" y="2974991"/>
                  <a:pt x="561717" y="2981641"/>
                </a:cubicBezTo>
                <a:cubicBezTo>
                  <a:pt x="532860" y="2985482"/>
                  <a:pt x="475932" y="2991762"/>
                  <a:pt x="415541" y="3000819"/>
                </a:cubicBezTo>
                <a:cubicBezTo>
                  <a:pt x="370154" y="3008289"/>
                  <a:pt x="146634" y="3001788"/>
                  <a:pt x="86183" y="3009699"/>
                </a:cubicBezTo>
                <a:lnTo>
                  <a:pt x="0" y="3044978"/>
                </a:lnTo>
                <a:close/>
              </a:path>
            </a:pathLst>
          </a:custGeom>
        </p:spPr>
      </p:pic>
      <p:sp>
        <p:nvSpPr>
          <p:cNvPr id="3" name="Content Placeholder 2"/>
          <p:cNvSpPr>
            <a:spLocks noGrp="1"/>
          </p:cNvSpPr>
          <p:nvPr>
            <p:ph idx="1"/>
          </p:nvPr>
        </p:nvSpPr>
        <p:spPr>
          <a:xfrm>
            <a:off x="4572000" y="3703975"/>
            <a:ext cx="3943350" cy="2398713"/>
          </a:xfrm>
        </p:spPr>
        <p:txBody>
          <a:bodyPr anchor="ctr">
            <a:normAutofit/>
          </a:bodyPr>
          <a:lstStyle/>
          <a:p>
            <a:pPr marL="0" indent="0">
              <a:buNone/>
            </a:pPr>
            <a:r>
              <a:rPr lang="en-US" sz="1700" dirty="0"/>
              <a:t>A good persona should be relevant and serious (no humor in the description).</a:t>
            </a:r>
          </a:p>
          <a:p>
            <a:pPr marL="0" indent="0">
              <a:buNone/>
            </a:pPr>
            <a:r>
              <a:rPr lang="en-US" sz="1700" dirty="0"/>
              <a:t>It should remind the designers of someone they know, and they can relate to.</a:t>
            </a:r>
          </a:p>
          <a:p>
            <a:pPr marL="0" indent="0">
              <a:buNone/>
            </a:pPr>
            <a:endParaRPr lang="en-US" sz="1700" dirty="0"/>
          </a:p>
          <a:p>
            <a:pPr marL="0" indent="0">
              <a:buNone/>
            </a:pPr>
            <a:r>
              <a:rPr lang="en-US" sz="1800" i="1" dirty="0">
                <a:solidFill>
                  <a:schemeClr val="tx2">
                    <a:lumMod val="75000"/>
                  </a:schemeClr>
                </a:solidFill>
                <a:latin typeface="Baskerville Old Face" panose="02020602080505020303" pitchFamily="18" charset="77"/>
              </a:rPr>
              <a:t>“Oh. That reminds me of my mom.”</a:t>
            </a:r>
          </a:p>
        </p:txBody>
      </p:sp>
      <p:sp>
        <p:nvSpPr>
          <p:cNvPr id="8" name="Date Placeholder 7"/>
          <p:cNvSpPr>
            <a:spLocks noGrp="1"/>
          </p:cNvSpPr>
          <p:nvPr>
            <p:ph type="dt" sz="half" idx="10"/>
          </p:nvPr>
        </p:nvSpPr>
        <p:spPr>
          <a:xfrm>
            <a:off x="628650" y="6356350"/>
            <a:ext cx="2057400" cy="365125"/>
          </a:xfrm>
        </p:spPr>
        <p:txBody>
          <a:bodyPr>
            <a:normAutofit/>
          </a:bodyPr>
          <a:lstStyle/>
          <a:p>
            <a:pPr>
              <a:spcAft>
                <a:spcPts val="600"/>
              </a:spcAft>
              <a:defRPr/>
            </a:pPr>
            <a:r>
              <a:rPr lang="en-US"/>
              <a:t>U/X &amp; HCI</a:t>
            </a:r>
          </a:p>
        </p:txBody>
      </p:sp>
      <p:sp>
        <p:nvSpPr>
          <p:cNvPr id="9" name="Footer Placeholder 8"/>
          <p:cNvSpPr>
            <a:spLocks noGrp="1"/>
          </p:cNvSpPr>
          <p:nvPr>
            <p:ph type="ftr" sz="quarter" idx="11"/>
          </p:nvPr>
        </p:nvSpPr>
        <p:spPr>
          <a:xfrm>
            <a:off x="3028950" y="6356350"/>
            <a:ext cx="3086100" cy="365125"/>
          </a:xfrm>
        </p:spPr>
        <p:txBody>
          <a:bodyPr>
            <a:normAutofit/>
          </a:bodyPr>
          <a:lstStyle/>
          <a:p>
            <a:pPr>
              <a:spcAft>
                <a:spcPts val="600"/>
              </a:spcAft>
              <a:defRPr/>
            </a:pPr>
            <a:r>
              <a:rPr lang="en-US"/>
              <a:t>Defining Requirements with User Stories and Personas</a:t>
            </a:r>
          </a:p>
        </p:txBody>
      </p:sp>
      <p:sp>
        <p:nvSpPr>
          <p:cNvPr id="10" name="Slide Number Placeholder 9"/>
          <p:cNvSpPr>
            <a:spLocks noGrp="1"/>
          </p:cNvSpPr>
          <p:nvPr>
            <p:ph type="sldNum" sz="quarter" idx="12"/>
          </p:nvPr>
        </p:nvSpPr>
        <p:spPr>
          <a:xfrm>
            <a:off x="6457950" y="6356350"/>
            <a:ext cx="2057400" cy="365125"/>
          </a:xfrm>
        </p:spPr>
        <p:txBody>
          <a:bodyPr>
            <a:normAutofit/>
          </a:bodyPr>
          <a:lstStyle/>
          <a:p>
            <a:pPr>
              <a:spcAft>
                <a:spcPts val="600"/>
              </a:spcAft>
              <a:defRPr/>
            </a:pPr>
            <a:fld id="{ECF26443-1318-4EF2-BC57-060F0B245896}" type="slidenum">
              <a:rPr lang="en-US" smtClean="0"/>
              <a:pPr>
                <a:spcAft>
                  <a:spcPts val="600"/>
                </a:spcAft>
                <a:defRPr/>
              </a:pPr>
              <a:t>8</a:t>
            </a:fld>
            <a:endParaRPr lang="en-US"/>
          </a:p>
        </p:txBody>
      </p:sp>
    </p:spTree>
    <p:extLst>
      <p:ext uri="{BB962C8B-B14F-4D97-AF65-F5344CB8AC3E}">
        <p14:creationId xmlns:p14="http://schemas.microsoft.com/office/powerpoint/2010/main" val="565908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Digital cubes design">
            <a:extLst>
              <a:ext uri="{FF2B5EF4-FFF2-40B4-BE49-F238E27FC236}">
                <a16:creationId xmlns:a16="http://schemas.microsoft.com/office/drawing/2014/main" id="{344F3A6F-00CA-D13D-EAE7-B0F63FEB5611}"/>
              </a:ext>
            </a:extLst>
          </p:cNvPr>
          <p:cNvPicPr>
            <a:picLocks noChangeAspect="1"/>
          </p:cNvPicPr>
          <p:nvPr/>
        </p:nvPicPr>
        <p:blipFill rotWithShape="1">
          <a:blip r:embed="rId2"/>
          <a:srcRect/>
          <a:stretch/>
        </p:blipFill>
        <p:spPr>
          <a:xfrm>
            <a:off x="20" y="1"/>
            <a:ext cx="9143980" cy="6857999"/>
          </a:xfrm>
          <a:prstGeom prst="rect">
            <a:avLst/>
          </a:prstGeom>
        </p:spPr>
      </p:pic>
      <p:sp useBgFill="1">
        <p:nvSpPr>
          <p:cNvPr id="15" name="Freeform: Shape 14">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924" y="609600"/>
            <a:ext cx="4029076"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778356" y="1071350"/>
            <a:ext cx="3581372" cy="1339382"/>
          </a:xfrm>
        </p:spPr>
        <p:txBody>
          <a:bodyPr>
            <a:normAutofit/>
          </a:bodyPr>
          <a:lstStyle/>
          <a:p>
            <a:pPr algn="ctr"/>
            <a:r>
              <a:rPr lang="en-US" sz="3100"/>
              <a:t>Persona Design Approaches</a:t>
            </a:r>
          </a:p>
        </p:txBody>
      </p:sp>
      <p:sp>
        <p:nvSpPr>
          <p:cNvPr id="17"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499" y="399531"/>
            <a:ext cx="1280813"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91989" y="2547257"/>
            <a:ext cx="3343834" cy="3109740"/>
          </a:xfrm>
        </p:spPr>
        <p:txBody>
          <a:bodyPr anchor="ctr">
            <a:normAutofit/>
          </a:bodyPr>
          <a:lstStyle/>
          <a:p>
            <a:r>
              <a:rPr lang="en-US" sz="1700" dirty="0"/>
              <a:t>There are four perspectives used for persona design:</a:t>
            </a:r>
          </a:p>
          <a:p>
            <a:pPr lvl="1"/>
            <a:r>
              <a:rPr lang="en-US" sz="1700" dirty="0"/>
              <a:t>Goal-directed perspective</a:t>
            </a:r>
          </a:p>
          <a:p>
            <a:pPr lvl="1"/>
            <a:r>
              <a:rPr lang="en-US" sz="1700" dirty="0"/>
              <a:t>Role-based perspective</a:t>
            </a:r>
          </a:p>
          <a:p>
            <a:pPr lvl="1"/>
            <a:r>
              <a:rPr lang="en-US" sz="1700" dirty="0"/>
              <a:t>Engaging perspective</a:t>
            </a:r>
          </a:p>
          <a:p>
            <a:pPr lvl="1"/>
            <a:r>
              <a:rPr lang="en-US" sz="1700" dirty="0"/>
              <a:t>Fiction-based perspective</a:t>
            </a:r>
          </a:p>
          <a:p>
            <a:r>
              <a:rPr lang="en-US" sz="1700" dirty="0"/>
              <a:t>The first three are based on data and research while the last one is based on the designer’s assumptions and intuition.</a:t>
            </a:r>
          </a:p>
          <a:p>
            <a:endParaRPr lang="en-US" sz="1700" dirty="0"/>
          </a:p>
        </p:txBody>
      </p:sp>
    </p:spTree>
    <p:extLst>
      <p:ext uri="{BB962C8B-B14F-4D97-AF65-F5344CB8AC3E}">
        <p14:creationId xmlns:p14="http://schemas.microsoft.com/office/powerpoint/2010/main" val="41985858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6a5113e9adafc622cda13cb92ba8a34161db5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22011</TotalTime>
  <Words>1698</Words>
  <Application>Microsoft Macintosh PowerPoint</Application>
  <PresentationFormat>On-screen Show (4:3)</PresentationFormat>
  <Paragraphs>201</Paragraphs>
  <Slides>24</Slides>
  <Notes>3</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24</vt:i4>
      </vt:variant>
      <vt:variant>
        <vt:lpstr>Custom Shows</vt:lpstr>
      </vt:variant>
      <vt:variant>
        <vt:i4>1</vt:i4>
      </vt:variant>
    </vt:vector>
  </HeadingPairs>
  <TitlesOfParts>
    <vt:vector size="34" baseType="lpstr">
      <vt:lpstr>Arial</vt:lpstr>
      <vt:lpstr>Baskerville Old Face</vt:lpstr>
      <vt:lpstr>Bookman Old Style</vt:lpstr>
      <vt:lpstr>Calibri</vt:lpstr>
      <vt:lpstr>Calibri Light</vt:lpstr>
      <vt:lpstr>Cambria</vt:lpstr>
      <vt:lpstr>Comic Sans MS</vt:lpstr>
      <vt:lpstr>Wingdings 2</vt:lpstr>
      <vt:lpstr>Office Theme</vt:lpstr>
      <vt:lpstr>Defining User Requirements with User Stories and Personas</vt:lpstr>
      <vt:lpstr>Personas</vt:lpstr>
      <vt:lpstr>The Persona Method</vt:lpstr>
      <vt:lpstr>Example of a Persona</vt:lpstr>
      <vt:lpstr>Personas vs. Archetypes or Persons</vt:lpstr>
      <vt:lpstr>Benefits of the Persona Method</vt:lpstr>
      <vt:lpstr>Identifying Personas</vt:lpstr>
      <vt:lpstr>What Makes a Good Persona?</vt:lpstr>
      <vt:lpstr>Persona Design Approaches</vt:lpstr>
      <vt:lpstr>Goal-Directed Perspective</vt:lpstr>
      <vt:lpstr>Role-Based Perspective</vt:lpstr>
      <vt:lpstr>Engaging Perspective</vt:lpstr>
      <vt:lpstr>Fiction-Based Perspective</vt:lpstr>
      <vt:lpstr>Persona Design Continuum</vt:lpstr>
      <vt:lpstr>Scenarios and Personas</vt:lpstr>
      <vt:lpstr>Prioritizing Personas</vt:lpstr>
      <vt:lpstr>Scope Management with Personas</vt:lpstr>
      <vt:lpstr>Summary of Persona Design Process</vt:lpstr>
      <vt:lpstr>Story Writing Process</vt:lpstr>
      <vt:lpstr>Using Personas During Requirements Activities</vt:lpstr>
      <vt:lpstr>Collecting Requirements</vt:lpstr>
      <vt:lpstr>Analysis vs. Documentation Techniques</vt:lpstr>
      <vt:lpstr>Personas for Gap Analysis</vt:lpstr>
      <vt:lpstr>Summary</vt:lpstr>
      <vt:lpstr>BPM with UML &amp; BPMN (2d/HO)</vt:lpstr>
    </vt:vector>
  </TitlesOfParts>
  <Company>Edgewater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Personas to Define Better Requirements</dc:title>
  <dc:subject>BPM;UML</dc:subject>
  <dc:creator>Dr. Martin Schedlbauer</dc:creator>
  <cp:keywords>Personas</cp:keywords>
  <cp:lastModifiedBy>Martin Schedlbauer</cp:lastModifiedBy>
  <cp:revision>795</cp:revision>
  <cp:lastPrinted>2010-11-21T18:17:32Z</cp:lastPrinted>
  <dcterms:created xsi:type="dcterms:W3CDTF">2001-04-12T18:59:18Z</dcterms:created>
  <dcterms:modified xsi:type="dcterms:W3CDTF">2023-05-31T16:14:32Z</dcterms:modified>
  <cp:category>UML;BPMN;BPM</cp:category>
</cp:coreProperties>
</file>