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450" r:id="rId3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6"/>
    <p:restoredTop sz="99008" autoAdjust="0"/>
  </p:normalViewPr>
  <p:slideViewPr>
    <p:cSldViewPr>
      <p:cViewPr varScale="1">
        <p:scale>
          <a:sx n="128" d="100"/>
          <a:sy n="128" d="100"/>
        </p:scale>
        <p:origin x="15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10"/>
    </p:cViewPr>
  </p:sorterViewPr>
  <p:notesViewPr>
    <p:cSldViewPr>
      <p:cViewPr varScale="1">
        <p:scale>
          <a:sx n="60" d="100"/>
          <a:sy n="60" d="100"/>
        </p:scale>
        <p:origin x="-25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Interaction Devices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50FD8-E282-644B-898D-38C7B8A23BD0}" type="datetime1">
              <a:rPr lang="en-US" smtClean="0"/>
              <a:t>6/8/23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IS4300 - HCI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Interaction Devices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E100A-5C32-754D-9CA2-B6C7FF34773E}" type="datetime1">
              <a:rPr lang="en-US" smtClean="0"/>
              <a:t>6/8/23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IS4300 - HCI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HCI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Interaction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red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5689F7E1-CA06-D455-5EA3-C0709D2678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456" y="6477000"/>
            <a:ext cx="460736" cy="3587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38500"/>
            <a:ext cx="8382000" cy="9906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 to Journey Mapping</a:t>
            </a:r>
            <a:endParaRPr lang="en-US" sz="6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6400800" cy="2514600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sz="18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Martin Schedlbauer, Ph.D.</a:t>
            </a:r>
          </a:p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m.schedlbauer@northeastern.edu</a:t>
            </a:r>
          </a:p>
        </p:txBody>
      </p:sp>
      <p:pic>
        <p:nvPicPr>
          <p:cNvPr id="6" name="Picture 5" descr="Black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0BBB7AA-6B0C-1D60-C16E-E1E492DC790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86070"/>
            <a:ext cx="333375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Summary, Review, &amp; Questions…</a:t>
            </a:r>
          </a:p>
        </p:txBody>
      </p:sp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94" y="457200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HCI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Interaction Devices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863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2c6e45c4544b7dddf227b53179b235a6e61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7431</TotalTime>
  <Words>29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Introduction to Journey Mapping</vt:lpstr>
      <vt:lpstr>Summary, Review, &amp; Questions…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Devices</dc:title>
  <dc:subject>IS4300: HCI</dc:subject>
  <dc:creator>Martin Schedlbauer</dc:creator>
  <cp:keywords>HCI; Northeastern</cp:keywords>
  <cp:lastModifiedBy>Martin Schedlbauer</cp:lastModifiedBy>
  <cp:revision>132</cp:revision>
  <dcterms:created xsi:type="dcterms:W3CDTF">2010-11-08T22:41:18Z</dcterms:created>
  <dcterms:modified xsi:type="dcterms:W3CDTF">2023-06-08T23:16:49Z</dcterms:modified>
</cp:coreProperties>
</file>