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458" r:id="rId3"/>
    <p:sldId id="451" r:id="rId4"/>
    <p:sldId id="452" r:id="rId5"/>
    <p:sldId id="453" r:id="rId6"/>
    <p:sldId id="454" r:id="rId7"/>
    <p:sldId id="455" r:id="rId8"/>
    <p:sldId id="457" r:id="rId9"/>
    <p:sldId id="460" r:id="rId10"/>
    <p:sldId id="473" r:id="rId11"/>
    <p:sldId id="459" r:id="rId12"/>
    <p:sldId id="461" r:id="rId13"/>
    <p:sldId id="463" r:id="rId14"/>
    <p:sldId id="462" r:id="rId15"/>
    <p:sldId id="464" r:id="rId16"/>
    <p:sldId id="465" r:id="rId17"/>
    <p:sldId id="466" r:id="rId18"/>
    <p:sldId id="467" r:id="rId19"/>
    <p:sldId id="468" r:id="rId20"/>
    <p:sldId id="469" r:id="rId21"/>
    <p:sldId id="470" r:id="rId22"/>
    <p:sldId id="471" r:id="rId23"/>
    <p:sldId id="472" r:id="rId24"/>
    <p:sldId id="450" r:id="rId25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06"/>
    <p:restoredTop sz="99008" autoAdjust="0"/>
  </p:normalViewPr>
  <p:slideViewPr>
    <p:cSldViewPr>
      <p:cViewPr varScale="1">
        <p:scale>
          <a:sx n="142" d="100"/>
          <a:sy n="142" d="100"/>
        </p:scale>
        <p:origin x="11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10"/>
    </p:cViewPr>
  </p:sorterViewPr>
  <p:notesViewPr>
    <p:cSldViewPr>
      <p:cViewPr varScale="1">
        <p:scale>
          <a:sx n="60" d="100"/>
          <a:sy n="60" d="100"/>
        </p:scale>
        <p:origin x="-25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E93883-EF7A-454D-847D-EC97E3C9BD30}" type="doc">
      <dgm:prSet loTypeId="urn:microsoft.com/office/officeart/2005/8/layout/StepDownProcess" loCatId="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765C83-876C-0B43-864F-731E647E3DE5}">
      <dgm:prSet phldrT="[Text]"/>
      <dgm:spPr/>
      <dgm:t>
        <a:bodyPr/>
        <a:lstStyle/>
        <a:p>
          <a:r>
            <a:rPr lang="en-US" dirty="0"/>
            <a:t>Understand the problem and the Users</a:t>
          </a:r>
        </a:p>
      </dgm:t>
    </dgm:pt>
    <dgm:pt modelId="{D4FF29D3-8575-A74F-A9A6-2933AA56D4EC}" type="parTrans" cxnId="{653A7535-0242-5241-BDCA-21E74A6ACBDE}">
      <dgm:prSet/>
      <dgm:spPr/>
      <dgm:t>
        <a:bodyPr/>
        <a:lstStyle/>
        <a:p>
          <a:endParaRPr lang="en-US"/>
        </a:p>
      </dgm:t>
    </dgm:pt>
    <dgm:pt modelId="{1C8A387A-0EAD-E144-8037-2041DB1856A0}" type="sibTrans" cxnId="{653A7535-0242-5241-BDCA-21E74A6ACBDE}">
      <dgm:prSet/>
      <dgm:spPr/>
      <dgm:t>
        <a:bodyPr/>
        <a:lstStyle/>
        <a:p>
          <a:endParaRPr lang="en-US"/>
        </a:p>
      </dgm:t>
    </dgm:pt>
    <dgm:pt modelId="{2986713A-E53A-2A42-BC3D-FBDF649F7C96}">
      <dgm:prSet phldrT="[Text]"/>
      <dgm:spPr/>
      <dgm:t>
        <a:bodyPr/>
        <a:lstStyle/>
        <a:p>
          <a:r>
            <a:rPr lang="en-US" dirty="0"/>
            <a:t>Actors &amp; Use Cases</a:t>
          </a:r>
        </a:p>
      </dgm:t>
    </dgm:pt>
    <dgm:pt modelId="{8DE96097-ACD2-AC42-AAA4-C221EF2AD50A}" type="parTrans" cxnId="{5CD0293A-6FDE-3C4C-A863-061B6D66003B}">
      <dgm:prSet/>
      <dgm:spPr/>
      <dgm:t>
        <a:bodyPr/>
        <a:lstStyle/>
        <a:p>
          <a:endParaRPr lang="en-US"/>
        </a:p>
      </dgm:t>
    </dgm:pt>
    <dgm:pt modelId="{98E2CC56-8016-C14B-B672-D00A81854DF4}" type="sibTrans" cxnId="{5CD0293A-6FDE-3C4C-A863-061B6D66003B}">
      <dgm:prSet/>
      <dgm:spPr/>
      <dgm:t>
        <a:bodyPr/>
        <a:lstStyle/>
        <a:p>
          <a:endParaRPr lang="en-US"/>
        </a:p>
      </dgm:t>
    </dgm:pt>
    <dgm:pt modelId="{68AA47FC-DDA8-464A-B036-BE50C9D6AE46}">
      <dgm:prSet phldrT="[Text]"/>
      <dgm:spPr/>
      <dgm:t>
        <a:bodyPr/>
        <a:lstStyle/>
        <a:p>
          <a:r>
            <a:rPr lang="en-US" dirty="0"/>
            <a:t>Assess Needs and Requirements</a:t>
          </a:r>
        </a:p>
      </dgm:t>
    </dgm:pt>
    <dgm:pt modelId="{303D8DB4-065F-3249-A4AD-3D56B64275A3}" type="parTrans" cxnId="{B928B14C-6013-7746-BB15-8C00594DA0FD}">
      <dgm:prSet/>
      <dgm:spPr/>
      <dgm:t>
        <a:bodyPr/>
        <a:lstStyle/>
        <a:p>
          <a:endParaRPr lang="en-US"/>
        </a:p>
      </dgm:t>
    </dgm:pt>
    <dgm:pt modelId="{B6050B03-E69F-CE42-9CBE-9CB85D459EEE}" type="sibTrans" cxnId="{B928B14C-6013-7746-BB15-8C00594DA0FD}">
      <dgm:prSet/>
      <dgm:spPr/>
      <dgm:t>
        <a:bodyPr/>
        <a:lstStyle/>
        <a:p>
          <a:endParaRPr lang="en-US"/>
        </a:p>
      </dgm:t>
    </dgm:pt>
    <dgm:pt modelId="{CE47FFA5-DBB2-7240-9FD7-104D653C9099}">
      <dgm:prSet phldrT="[Text]"/>
      <dgm:spPr/>
      <dgm:t>
        <a:bodyPr/>
        <a:lstStyle/>
        <a:p>
          <a:r>
            <a:rPr lang="en-US" dirty="0"/>
            <a:t>Elaborated User Stories</a:t>
          </a:r>
        </a:p>
      </dgm:t>
    </dgm:pt>
    <dgm:pt modelId="{6AFA7015-71EF-E24C-AEE6-FA5CADF2A87E}" type="parTrans" cxnId="{F1906936-1405-044E-AB86-642E183FCBC7}">
      <dgm:prSet/>
      <dgm:spPr/>
      <dgm:t>
        <a:bodyPr/>
        <a:lstStyle/>
        <a:p>
          <a:endParaRPr lang="en-US"/>
        </a:p>
      </dgm:t>
    </dgm:pt>
    <dgm:pt modelId="{10231EB6-974D-6E4F-9CF7-A8B19AD74767}" type="sibTrans" cxnId="{F1906936-1405-044E-AB86-642E183FCBC7}">
      <dgm:prSet/>
      <dgm:spPr/>
      <dgm:t>
        <a:bodyPr/>
        <a:lstStyle/>
        <a:p>
          <a:endParaRPr lang="en-US"/>
        </a:p>
      </dgm:t>
    </dgm:pt>
    <dgm:pt modelId="{FEF731B8-4BDA-D943-8730-949A350BA9E6}">
      <dgm:prSet phldrT="[Text]"/>
      <dgm:spPr/>
      <dgm:t>
        <a:bodyPr/>
        <a:lstStyle/>
        <a:p>
          <a:r>
            <a:rPr lang="en-US" dirty="0"/>
            <a:t>Ideate</a:t>
          </a:r>
        </a:p>
      </dgm:t>
    </dgm:pt>
    <dgm:pt modelId="{A3EB1B05-7BEF-1C43-9C44-5F8D6F68C15C}" type="parTrans" cxnId="{0C51AACB-A9DE-1647-83A4-9D602F58E08D}">
      <dgm:prSet/>
      <dgm:spPr/>
      <dgm:t>
        <a:bodyPr/>
        <a:lstStyle/>
        <a:p>
          <a:endParaRPr lang="en-US"/>
        </a:p>
      </dgm:t>
    </dgm:pt>
    <dgm:pt modelId="{0E0D4F8A-2594-3449-9312-E5BEC57FDF8E}" type="sibTrans" cxnId="{0C51AACB-A9DE-1647-83A4-9D602F58E08D}">
      <dgm:prSet/>
      <dgm:spPr/>
      <dgm:t>
        <a:bodyPr/>
        <a:lstStyle/>
        <a:p>
          <a:endParaRPr lang="en-US"/>
        </a:p>
      </dgm:t>
    </dgm:pt>
    <dgm:pt modelId="{BF56A409-58C2-5746-95FF-4A8CCEAD719A}">
      <dgm:prSet phldrT="[Text]"/>
      <dgm:spPr/>
      <dgm:t>
        <a:bodyPr/>
        <a:lstStyle/>
        <a:p>
          <a:r>
            <a:rPr lang="en-US" dirty="0"/>
            <a:t>Journey Maps</a:t>
          </a:r>
        </a:p>
      </dgm:t>
    </dgm:pt>
    <dgm:pt modelId="{577362C5-9AFA-CD41-9E6B-41DB43AF9390}" type="parTrans" cxnId="{8C7EC1E0-D7A0-DC47-BCD3-934D84760F3E}">
      <dgm:prSet/>
      <dgm:spPr/>
      <dgm:t>
        <a:bodyPr/>
        <a:lstStyle/>
        <a:p>
          <a:endParaRPr lang="en-US"/>
        </a:p>
      </dgm:t>
    </dgm:pt>
    <dgm:pt modelId="{BE09CA88-E32A-DB4A-95EB-8EE8CC7A3E81}" type="sibTrans" cxnId="{8C7EC1E0-D7A0-DC47-BCD3-934D84760F3E}">
      <dgm:prSet/>
      <dgm:spPr/>
      <dgm:t>
        <a:bodyPr/>
        <a:lstStyle/>
        <a:p>
          <a:endParaRPr lang="en-US"/>
        </a:p>
      </dgm:t>
    </dgm:pt>
    <dgm:pt modelId="{1AE045B7-C901-584C-9C0B-982F345194F8}">
      <dgm:prSet phldrT="[Text]"/>
      <dgm:spPr/>
      <dgm:t>
        <a:bodyPr/>
        <a:lstStyle/>
        <a:p>
          <a:r>
            <a:rPr lang="en-US" dirty="0"/>
            <a:t>User Flows</a:t>
          </a:r>
        </a:p>
      </dgm:t>
    </dgm:pt>
    <dgm:pt modelId="{05BBE93E-F41E-974C-8010-77736CE69953}" type="parTrans" cxnId="{8D01AE0B-ABA9-D445-AC2C-3D55CB254710}">
      <dgm:prSet/>
      <dgm:spPr/>
      <dgm:t>
        <a:bodyPr/>
        <a:lstStyle/>
        <a:p>
          <a:endParaRPr lang="en-US"/>
        </a:p>
      </dgm:t>
    </dgm:pt>
    <dgm:pt modelId="{43FE06B1-6370-A34F-883D-7DBB4EF7FB1D}" type="sibTrans" cxnId="{8D01AE0B-ABA9-D445-AC2C-3D55CB254710}">
      <dgm:prSet/>
      <dgm:spPr/>
      <dgm:t>
        <a:bodyPr/>
        <a:lstStyle/>
        <a:p>
          <a:endParaRPr lang="en-US"/>
        </a:p>
      </dgm:t>
    </dgm:pt>
    <dgm:pt modelId="{AB779CD6-3A14-DD40-8B4D-6B70CE01B4FE}">
      <dgm:prSet phldrT="[Text]"/>
      <dgm:spPr/>
      <dgm:t>
        <a:bodyPr/>
        <a:lstStyle/>
        <a:p>
          <a:r>
            <a:rPr lang="en-US" dirty="0"/>
            <a:t>Sketching</a:t>
          </a:r>
        </a:p>
      </dgm:t>
    </dgm:pt>
    <dgm:pt modelId="{00D7872A-9F93-904C-B992-B9AB8ADE39EF}" type="parTrans" cxnId="{47DC4204-547B-2145-803E-1CAA1541663D}">
      <dgm:prSet/>
      <dgm:spPr/>
      <dgm:t>
        <a:bodyPr/>
        <a:lstStyle/>
        <a:p>
          <a:endParaRPr lang="en-US"/>
        </a:p>
      </dgm:t>
    </dgm:pt>
    <dgm:pt modelId="{57AEE24A-458B-064D-9445-58E8A2517C88}" type="sibTrans" cxnId="{47DC4204-547B-2145-803E-1CAA1541663D}">
      <dgm:prSet/>
      <dgm:spPr/>
      <dgm:t>
        <a:bodyPr/>
        <a:lstStyle/>
        <a:p>
          <a:endParaRPr lang="en-US"/>
        </a:p>
      </dgm:t>
    </dgm:pt>
    <dgm:pt modelId="{BEEA9445-CBEC-8C42-AAB6-7B0F4C09E8E6}">
      <dgm:prSet phldrT="[Text]"/>
      <dgm:spPr/>
      <dgm:t>
        <a:bodyPr/>
        <a:lstStyle/>
        <a:p>
          <a:r>
            <a:rPr lang="en-US" dirty="0"/>
            <a:t>User Stories</a:t>
          </a:r>
        </a:p>
      </dgm:t>
    </dgm:pt>
    <dgm:pt modelId="{18A47DD9-E484-AA40-9734-06CF64AEB582}" type="parTrans" cxnId="{209CC3F0-BCC2-DF49-B0EC-E828E7195C3C}">
      <dgm:prSet/>
      <dgm:spPr/>
      <dgm:t>
        <a:bodyPr/>
        <a:lstStyle/>
        <a:p>
          <a:endParaRPr lang="en-US"/>
        </a:p>
      </dgm:t>
    </dgm:pt>
    <dgm:pt modelId="{D07E2198-D36E-B647-84EE-0D61744DE5DA}" type="sibTrans" cxnId="{209CC3F0-BCC2-DF49-B0EC-E828E7195C3C}">
      <dgm:prSet/>
      <dgm:spPr/>
      <dgm:t>
        <a:bodyPr/>
        <a:lstStyle/>
        <a:p>
          <a:endParaRPr lang="en-US"/>
        </a:p>
      </dgm:t>
    </dgm:pt>
    <dgm:pt modelId="{98CB4223-801A-6A47-A33E-C43D7F2ABDD6}">
      <dgm:prSet phldrT="[Text]"/>
      <dgm:spPr/>
      <dgm:t>
        <a:bodyPr/>
        <a:lstStyle/>
        <a:p>
          <a:r>
            <a:rPr lang="en-US" dirty="0"/>
            <a:t>Personas</a:t>
          </a:r>
        </a:p>
      </dgm:t>
    </dgm:pt>
    <dgm:pt modelId="{A8D69CD6-A204-EC45-B475-E71E2DC10B40}" type="parTrans" cxnId="{0876671B-484C-304C-9B4D-D41DD3E7E716}">
      <dgm:prSet/>
      <dgm:spPr/>
      <dgm:t>
        <a:bodyPr/>
        <a:lstStyle/>
        <a:p>
          <a:endParaRPr lang="en-US"/>
        </a:p>
      </dgm:t>
    </dgm:pt>
    <dgm:pt modelId="{947A321D-A865-E440-9E8A-3B6C5D360FCE}" type="sibTrans" cxnId="{0876671B-484C-304C-9B4D-D41DD3E7E716}">
      <dgm:prSet/>
      <dgm:spPr/>
      <dgm:t>
        <a:bodyPr/>
        <a:lstStyle/>
        <a:p>
          <a:endParaRPr lang="en-US"/>
        </a:p>
      </dgm:t>
    </dgm:pt>
    <dgm:pt modelId="{48B4CCE7-73A2-024F-9F1A-D4F438B70F7D}">
      <dgm:prSet phldrT="[Text]"/>
      <dgm:spPr/>
      <dgm:t>
        <a:bodyPr/>
        <a:lstStyle/>
        <a:p>
          <a:r>
            <a:rPr lang="en-US" dirty="0"/>
            <a:t>Scenarios</a:t>
          </a:r>
        </a:p>
      </dgm:t>
    </dgm:pt>
    <dgm:pt modelId="{7AFE6629-EB8B-674D-8F37-EC773CCB441C}" type="parTrans" cxnId="{52E5ABE7-8BAA-4A48-913C-B32AF6220566}">
      <dgm:prSet/>
      <dgm:spPr/>
      <dgm:t>
        <a:bodyPr/>
        <a:lstStyle/>
        <a:p>
          <a:endParaRPr lang="en-US"/>
        </a:p>
      </dgm:t>
    </dgm:pt>
    <dgm:pt modelId="{A8332E7B-7448-0C46-85FA-7F63D092D26A}" type="sibTrans" cxnId="{52E5ABE7-8BAA-4A48-913C-B32AF6220566}">
      <dgm:prSet/>
      <dgm:spPr/>
      <dgm:t>
        <a:bodyPr/>
        <a:lstStyle/>
        <a:p>
          <a:endParaRPr lang="en-US"/>
        </a:p>
      </dgm:t>
    </dgm:pt>
    <dgm:pt modelId="{32D80A02-F9AD-1C4D-B871-EFF73B89EBF7}">
      <dgm:prSet phldrT="[Text]"/>
      <dgm:spPr/>
      <dgm:t>
        <a:bodyPr/>
        <a:lstStyle/>
        <a:p>
          <a:r>
            <a:rPr lang="en-US" b="1" i="1" dirty="0">
              <a:solidFill>
                <a:schemeClr val="tx2">
                  <a:lumMod val="50000"/>
                </a:schemeClr>
              </a:solidFill>
            </a:rPr>
            <a:t>Prototype</a:t>
          </a:r>
        </a:p>
      </dgm:t>
    </dgm:pt>
    <dgm:pt modelId="{B58C02B5-0953-A94F-829D-02930B254D13}" type="parTrans" cxnId="{0D9DFB20-D869-0444-8FF8-043FC9DF7A79}">
      <dgm:prSet/>
      <dgm:spPr/>
      <dgm:t>
        <a:bodyPr/>
        <a:lstStyle/>
        <a:p>
          <a:endParaRPr lang="en-US"/>
        </a:p>
      </dgm:t>
    </dgm:pt>
    <dgm:pt modelId="{639C9976-C109-BF4E-86E3-B2541E245562}" type="sibTrans" cxnId="{0D9DFB20-D869-0444-8FF8-043FC9DF7A79}">
      <dgm:prSet/>
      <dgm:spPr/>
      <dgm:t>
        <a:bodyPr/>
        <a:lstStyle/>
        <a:p>
          <a:endParaRPr lang="en-US"/>
        </a:p>
      </dgm:t>
    </dgm:pt>
    <dgm:pt modelId="{7C183634-D885-8748-95D4-4C9C99CE77A3}">
      <dgm:prSet phldrT="[Text]"/>
      <dgm:spPr/>
      <dgm:t>
        <a:bodyPr/>
        <a:lstStyle/>
        <a:p>
          <a:r>
            <a:rPr lang="en-US" dirty="0"/>
            <a:t>High Fidelity</a:t>
          </a:r>
        </a:p>
      </dgm:t>
    </dgm:pt>
    <dgm:pt modelId="{E2E0DB15-EA1D-6145-8008-5499E45C6200}" type="parTrans" cxnId="{158EA0D4-D842-814B-8AFF-2F0CD2EC0C2D}">
      <dgm:prSet/>
      <dgm:spPr/>
      <dgm:t>
        <a:bodyPr/>
        <a:lstStyle/>
        <a:p>
          <a:endParaRPr lang="en-US"/>
        </a:p>
      </dgm:t>
    </dgm:pt>
    <dgm:pt modelId="{527C32F6-BD7A-EA40-8E19-2DC12AFBB8CF}" type="sibTrans" cxnId="{158EA0D4-D842-814B-8AFF-2F0CD2EC0C2D}">
      <dgm:prSet/>
      <dgm:spPr/>
      <dgm:t>
        <a:bodyPr/>
        <a:lstStyle/>
        <a:p>
          <a:endParaRPr lang="en-US"/>
        </a:p>
      </dgm:t>
    </dgm:pt>
    <dgm:pt modelId="{A79F6016-A77A-2F42-A9B5-BF20AE3087C5}">
      <dgm:prSet phldrT="[Text]"/>
      <dgm:spPr/>
      <dgm:t>
        <a:bodyPr/>
        <a:lstStyle/>
        <a:p>
          <a:r>
            <a:rPr lang="en-US" dirty="0"/>
            <a:t>Wireframes</a:t>
          </a:r>
        </a:p>
      </dgm:t>
    </dgm:pt>
    <dgm:pt modelId="{3EF3D16A-9476-394D-8B22-E63248B71CB3}" type="parTrans" cxnId="{FD96E01D-2273-754E-A6CA-16DC0F512DB2}">
      <dgm:prSet/>
      <dgm:spPr/>
      <dgm:t>
        <a:bodyPr/>
        <a:lstStyle/>
        <a:p>
          <a:endParaRPr lang="en-US"/>
        </a:p>
      </dgm:t>
    </dgm:pt>
    <dgm:pt modelId="{93C51F92-D349-D249-ADCE-1C9096773A29}" type="sibTrans" cxnId="{FD96E01D-2273-754E-A6CA-16DC0F512DB2}">
      <dgm:prSet/>
      <dgm:spPr/>
      <dgm:t>
        <a:bodyPr/>
        <a:lstStyle/>
        <a:p>
          <a:endParaRPr lang="en-US"/>
        </a:p>
      </dgm:t>
    </dgm:pt>
    <dgm:pt modelId="{F7776607-6497-AB41-BFBE-CBE2AEF76AAE}">
      <dgm:prSet phldrT="[Text]"/>
      <dgm:spPr/>
      <dgm:t>
        <a:bodyPr/>
        <a:lstStyle/>
        <a:p>
          <a:r>
            <a:rPr lang="en-US" dirty="0"/>
            <a:t>Mockups</a:t>
          </a:r>
        </a:p>
      </dgm:t>
    </dgm:pt>
    <dgm:pt modelId="{5F3E9CB8-959B-A24B-B436-779A759279E2}" type="parTrans" cxnId="{AE2B568D-F99D-484B-BDAB-E33EA9B9A9DD}">
      <dgm:prSet/>
      <dgm:spPr/>
      <dgm:t>
        <a:bodyPr/>
        <a:lstStyle/>
        <a:p>
          <a:endParaRPr lang="en-US"/>
        </a:p>
      </dgm:t>
    </dgm:pt>
    <dgm:pt modelId="{C4108EEA-E4DA-7B40-B066-B56D0AF20D00}" type="sibTrans" cxnId="{AE2B568D-F99D-484B-BDAB-E33EA9B9A9DD}">
      <dgm:prSet/>
      <dgm:spPr/>
      <dgm:t>
        <a:bodyPr/>
        <a:lstStyle/>
        <a:p>
          <a:endParaRPr lang="en-US"/>
        </a:p>
      </dgm:t>
    </dgm:pt>
    <dgm:pt modelId="{CF4E06A3-21E2-B54F-A88A-969D9AF71ADD}">
      <dgm:prSet phldrT="[Text]"/>
      <dgm:spPr/>
      <dgm:t>
        <a:bodyPr/>
        <a:lstStyle/>
        <a:p>
          <a:r>
            <a:rPr lang="en-US" dirty="0"/>
            <a:t>Implement</a:t>
          </a:r>
        </a:p>
      </dgm:t>
    </dgm:pt>
    <dgm:pt modelId="{AB3234CC-B668-7A42-BDE2-970C8AF5FB09}" type="parTrans" cxnId="{1B142AE5-C460-C641-B5B7-BDEE6F7D74E9}">
      <dgm:prSet/>
      <dgm:spPr/>
      <dgm:t>
        <a:bodyPr/>
        <a:lstStyle/>
        <a:p>
          <a:endParaRPr lang="en-US"/>
        </a:p>
      </dgm:t>
    </dgm:pt>
    <dgm:pt modelId="{A0308FA5-21A8-0C40-B119-380808728D9E}" type="sibTrans" cxnId="{1B142AE5-C460-C641-B5B7-BDEE6F7D74E9}">
      <dgm:prSet/>
      <dgm:spPr/>
      <dgm:t>
        <a:bodyPr/>
        <a:lstStyle/>
        <a:p>
          <a:endParaRPr lang="en-US"/>
        </a:p>
      </dgm:t>
    </dgm:pt>
    <dgm:pt modelId="{2846326D-3592-C44B-81F7-EA63A8807932}">
      <dgm:prSet phldrT="[Text]"/>
      <dgm:spPr/>
      <dgm:t>
        <a:bodyPr/>
        <a:lstStyle/>
        <a:p>
          <a:r>
            <a:rPr lang="en-US" dirty="0"/>
            <a:t>Evaluate Usability</a:t>
          </a:r>
        </a:p>
      </dgm:t>
    </dgm:pt>
    <dgm:pt modelId="{D0DCA275-6787-F545-AE7E-E825C63E78C2}" type="parTrans" cxnId="{F52620B1-3443-524B-922E-374DC9D1F7DF}">
      <dgm:prSet/>
      <dgm:spPr/>
      <dgm:t>
        <a:bodyPr/>
        <a:lstStyle/>
        <a:p>
          <a:endParaRPr lang="en-US"/>
        </a:p>
      </dgm:t>
    </dgm:pt>
    <dgm:pt modelId="{96C6C286-391D-784B-AD79-7318E0024EFE}" type="sibTrans" cxnId="{F52620B1-3443-524B-922E-374DC9D1F7DF}">
      <dgm:prSet/>
      <dgm:spPr/>
      <dgm:t>
        <a:bodyPr/>
        <a:lstStyle/>
        <a:p>
          <a:endParaRPr lang="en-US"/>
        </a:p>
      </dgm:t>
    </dgm:pt>
    <dgm:pt modelId="{5B8E80B1-F4DD-CE4B-A092-A37DDF4302D5}" type="pres">
      <dgm:prSet presAssocID="{3FE93883-EF7A-454D-847D-EC97E3C9BD30}" presName="rootnode" presStyleCnt="0">
        <dgm:presLayoutVars>
          <dgm:chMax/>
          <dgm:chPref/>
          <dgm:dir/>
          <dgm:animLvl val="lvl"/>
        </dgm:presLayoutVars>
      </dgm:prSet>
      <dgm:spPr/>
    </dgm:pt>
    <dgm:pt modelId="{5B8C4A82-323C-5C4B-AC7B-D0645BB733CB}" type="pres">
      <dgm:prSet presAssocID="{16765C83-876C-0B43-864F-731E647E3DE5}" presName="composite" presStyleCnt="0"/>
      <dgm:spPr/>
    </dgm:pt>
    <dgm:pt modelId="{E3E8771D-D6EE-B049-A675-228D4871D2BF}" type="pres">
      <dgm:prSet presAssocID="{16765C83-876C-0B43-864F-731E647E3DE5}" presName="bentUpArrow1" presStyleLbl="alignImgPlace1" presStyleIdx="0" presStyleCnt="5"/>
      <dgm:spPr/>
    </dgm:pt>
    <dgm:pt modelId="{269A023F-F853-0542-B770-87B1444A4650}" type="pres">
      <dgm:prSet presAssocID="{16765C83-876C-0B43-864F-731E647E3DE5}" presName="ParentText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40C303CE-4605-F148-8D5B-4A5866A3BB53}" type="pres">
      <dgm:prSet presAssocID="{16765C83-876C-0B43-864F-731E647E3DE5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8872437A-827B-3843-BF52-C37F42252423}" type="pres">
      <dgm:prSet presAssocID="{1C8A387A-0EAD-E144-8037-2041DB1856A0}" presName="sibTrans" presStyleCnt="0"/>
      <dgm:spPr/>
    </dgm:pt>
    <dgm:pt modelId="{3F8A9615-3940-BF41-A037-5FBD25829F3C}" type="pres">
      <dgm:prSet presAssocID="{68AA47FC-DDA8-464A-B036-BE50C9D6AE46}" presName="composite" presStyleCnt="0"/>
      <dgm:spPr/>
    </dgm:pt>
    <dgm:pt modelId="{5A5826C1-7DFB-2645-B50F-02159F082E4B}" type="pres">
      <dgm:prSet presAssocID="{68AA47FC-DDA8-464A-B036-BE50C9D6AE46}" presName="bentUpArrow1" presStyleLbl="alignImgPlace1" presStyleIdx="1" presStyleCnt="5"/>
      <dgm:spPr/>
    </dgm:pt>
    <dgm:pt modelId="{E7220CE4-B01E-154B-80B8-21A0D4084EC2}" type="pres">
      <dgm:prSet presAssocID="{68AA47FC-DDA8-464A-B036-BE50C9D6AE46}" presName="ParentText" presStyleLbl="node1" presStyleIdx="1" presStyleCnt="6">
        <dgm:presLayoutVars>
          <dgm:chMax val="1"/>
          <dgm:chPref val="1"/>
          <dgm:bulletEnabled val="1"/>
        </dgm:presLayoutVars>
      </dgm:prSet>
      <dgm:spPr/>
    </dgm:pt>
    <dgm:pt modelId="{FB5CF52F-7C53-E34D-B964-A3B346B939B1}" type="pres">
      <dgm:prSet presAssocID="{68AA47FC-DDA8-464A-B036-BE50C9D6AE46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B93F1022-4E78-6E4A-BD48-FB09361F631D}" type="pres">
      <dgm:prSet presAssocID="{B6050B03-E69F-CE42-9CBE-9CB85D459EEE}" presName="sibTrans" presStyleCnt="0"/>
      <dgm:spPr/>
    </dgm:pt>
    <dgm:pt modelId="{47B5DB3B-11BD-9948-B4B6-D4B3EC0BF23C}" type="pres">
      <dgm:prSet presAssocID="{FEF731B8-4BDA-D943-8730-949A350BA9E6}" presName="composite" presStyleCnt="0"/>
      <dgm:spPr/>
    </dgm:pt>
    <dgm:pt modelId="{EF1B63CD-7F5C-F040-822B-992E126603EC}" type="pres">
      <dgm:prSet presAssocID="{FEF731B8-4BDA-D943-8730-949A350BA9E6}" presName="bentUpArrow1" presStyleLbl="alignImgPlace1" presStyleIdx="2" presStyleCnt="5"/>
      <dgm:spPr/>
    </dgm:pt>
    <dgm:pt modelId="{90D2DFCC-5400-9D43-8DCA-AA3076C791EA}" type="pres">
      <dgm:prSet presAssocID="{FEF731B8-4BDA-D943-8730-949A350BA9E6}" presName="ParentText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C6DEC62C-AC0E-A048-9FF8-D6778488BA2E}" type="pres">
      <dgm:prSet presAssocID="{FEF731B8-4BDA-D943-8730-949A350BA9E6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723F21C6-18B7-8748-B5FF-9C532B569F0F}" type="pres">
      <dgm:prSet presAssocID="{0E0D4F8A-2594-3449-9312-E5BEC57FDF8E}" presName="sibTrans" presStyleCnt="0"/>
      <dgm:spPr/>
    </dgm:pt>
    <dgm:pt modelId="{59F4BE84-42D2-9448-96E8-BD92E4B0858A}" type="pres">
      <dgm:prSet presAssocID="{32D80A02-F9AD-1C4D-B871-EFF73B89EBF7}" presName="composite" presStyleCnt="0"/>
      <dgm:spPr/>
    </dgm:pt>
    <dgm:pt modelId="{769B54FB-16CE-7146-B36A-0871AE9AB285}" type="pres">
      <dgm:prSet presAssocID="{32D80A02-F9AD-1C4D-B871-EFF73B89EBF7}" presName="bentUpArrow1" presStyleLbl="alignImgPlace1" presStyleIdx="3" presStyleCnt="5"/>
      <dgm:spPr/>
    </dgm:pt>
    <dgm:pt modelId="{32FCC57D-ECCC-774C-BCA1-6C18E053B4E1}" type="pres">
      <dgm:prSet presAssocID="{32D80A02-F9AD-1C4D-B871-EFF73B89EBF7}" presName="ParentText" presStyleLbl="node1" presStyleIdx="3" presStyleCnt="6">
        <dgm:presLayoutVars>
          <dgm:chMax val="1"/>
          <dgm:chPref val="1"/>
          <dgm:bulletEnabled val="1"/>
        </dgm:presLayoutVars>
      </dgm:prSet>
      <dgm:spPr/>
    </dgm:pt>
    <dgm:pt modelId="{BD294159-CF5F-5946-A6A3-9D2957A800B8}" type="pres">
      <dgm:prSet presAssocID="{32D80A02-F9AD-1C4D-B871-EFF73B89EBF7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19E32B24-96F6-084C-9E0D-36AE734DA5A3}" type="pres">
      <dgm:prSet presAssocID="{639C9976-C109-BF4E-86E3-B2541E245562}" presName="sibTrans" presStyleCnt="0"/>
      <dgm:spPr/>
    </dgm:pt>
    <dgm:pt modelId="{F776E70F-1774-9F49-A640-49E1FFCEDD35}" type="pres">
      <dgm:prSet presAssocID="{CF4E06A3-21E2-B54F-A88A-969D9AF71ADD}" presName="composite" presStyleCnt="0"/>
      <dgm:spPr/>
    </dgm:pt>
    <dgm:pt modelId="{1E728971-5BD7-0B47-995F-B214A67E5B94}" type="pres">
      <dgm:prSet presAssocID="{CF4E06A3-21E2-B54F-A88A-969D9AF71ADD}" presName="bentUpArrow1" presStyleLbl="alignImgPlace1" presStyleIdx="4" presStyleCnt="5"/>
      <dgm:spPr/>
    </dgm:pt>
    <dgm:pt modelId="{8CBA9A6A-CD17-6B48-BDDC-3843AB8AA04A}" type="pres">
      <dgm:prSet presAssocID="{CF4E06A3-21E2-B54F-A88A-969D9AF71ADD}" presName="ParentText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098D43A5-404A-8340-8415-AD6DEE132471}" type="pres">
      <dgm:prSet presAssocID="{CF4E06A3-21E2-B54F-A88A-969D9AF71ADD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8581135C-79AF-B049-98CB-F89640B934C9}" type="pres">
      <dgm:prSet presAssocID="{A0308FA5-21A8-0C40-B119-380808728D9E}" presName="sibTrans" presStyleCnt="0"/>
      <dgm:spPr/>
    </dgm:pt>
    <dgm:pt modelId="{CB304AE9-A034-EB4B-A1BB-F2EA16EBE5B7}" type="pres">
      <dgm:prSet presAssocID="{2846326D-3592-C44B-81F7-EA63A8807932}" presName="composite" presStyleCnt="0"/>
      <dgm:spPr/>
    </dgm:pt>
    <dgm:pt modelId="{A26C4D3E-4FEB-5B42-B873-ABA626E129C1}" type="pres">
      <dgm:prSet presAssocID="{2846326D-3592-C44B-81F7-EA63A8807932}" presName="ParentText" presStyleLbl="node1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47DC4204-547B-2145-803E-1CAA1541663D}" srcId="{FEF731B8-4BDA-D943-8730-949A350BA9E6}" destId="{AB779CD6-3A14-DD40-8B4D-6B70CE01B4FE}" srcOrd="2" destOrd="0" parTransId="{00D7872A-9F93-904C-B992-B9AB8ADE39EF}" sibTransId="{57AEE24A-458B-064D-9445-58E8A2517C88}"/>
    <dgm:cxn modelId="{8D01AE0B-ABA9-D445-AC2C-3D55CB254710}" srcId="{FEF731B8-4BDA-D943-8730-949A350BA9E6}" destId="{1AE045B7-C901-584C-9C0B-982F345194F8}" srcOrd="1" destOrd="0" parTransId="{05BBE93E-F41E-974C-8010-77736CE69953}" sibTransId="{43FE06B1-6370-A34F-883D-7DBB4EF7FB1D}"/>
    <dgm:cxn modelId="{E1731A17-3A1B-624C-AA37-3354D445E02D}" type="presOf" srcId="{CE47FFA5-DBB2-7240-9FD7-104D653C9099}" destId="{FB5CF52F-7C53-E34D-B964-A3B346B939B1}" srcOrd="0" destOrd="0" presId="urn:microsoft.com/office/officeart/2005/8/layout/StepDownProcess"/>
    <dgm:cxn modelId="{0876671B-484C-304C-9B4D-D41DD3E7E716}" srcId="{16765C83-876C-0B43-864F-731E647E3DE5}" destId="{98CB4223-801A-6A47-A33E-C43D7F2ABDD6}" srcOrd="2" destOrd="0" parTransId="{A8D69CD6-A204-EC45-B475-E71E2DC10B40}" sibTransId="{947A321D-A865-E440-9E8A-3B6C5D360FCE}"/>
    <dgm:cxn modelId="{FD96E01D-2273-754E-A6CA-16DC0F512DB2}" srcId="{32D80A02-F9AD-1C4D-B871-EFF73B89EBF7}" destId="{A79F6016-A77A-2F42-A9B5-BF20AE3087C5}" srcOrd="1" destOrd="0" parTransId="{3EF3D16A-9476-394D-8B22-E63248B71CB3}" sibTransId="{93C51F92-D349-D249-ADCE-1C9096773A29}"/>
    <dgm:cxn modelId="{0D9DFB20-D869-0444-8FF8-043FC9DF7A79}" srcId="{3FE93883-EF7A-454D-847D-EC97E3C9BD30}" destId="{32D80A02-F9AD-1C4D-B871-EFF73B89EBF7}" srcOrd="3" destOrd="0" parTransId="{B58C02B5-0953-A94F-829D-02930B254D13}" sibTransId="{639C9976-C109-BF4E-86E3-B2541E245562}"/>
    <dgm:cxn modelId="{653A7535-0242-5241-BDCA-21E74A6ACBDE}" srcId="{3FE93883-EF7A-454D-847D-EC97E3C9BD30}" destId="{16765C83-876C-0B43-864F-731E647E3DE5}" srcOrd="0" destOrd="0" parTransId="{D4FF29D3-8575-A74F-A9A6-2933AA56D4EC}" sibTransId="{1C8A387A-0EAD-E144-8037-2041DB1856A0}"/>
    <dgm:cxn modelId="{F1906936-1405-044E-AB86-642E183FCBC7}" srcId="{68AA47FC-DDA8-464A-B036-BE50C9D6AE46}" destId="{CE47FFA5-DBB2-7240-9FD7-104D653C9099}" srcOrd="0" destOrd="0" parTransId="{6AFA7015-71EF-E24C-AEE6-FA5CADF2A87E}" sibTransId="{10231EB6-974D-6E4F-9CF7-A8B19AD74767}"/>
    <dgm:cxn modelId="{5CD0293A-6FDE-3C4C-A863-061B6D66003B}" srcId="{16765C83-876C-0B43-864F-731E647E3DE5}" destId="{2986713A-E53A-2A42-BC3D-FBDF649F7C96}" srcOrd="0" destOrd="0" parTransId="{8DE96097-ACD2-AC42-AAA4-C221EF2AD50A}" sibTransId="{98E2CC56-8016-C14B-B672-D00A81854DF4}"/>
    <dgm:cxn modelId="{D3E0F148-F34E-3248-B651-39617709E5AE}" type="presOf" srcId="{7C183634-D885-8748-95D4-4C9C99CE77A3}" destId="{BD294159-CF5F-5946-A6A3-9D2957A800B8}" srcOrd="0" destOrd="0" presId="urn:microsoft.com/office/officeart/2005/8/layout/StepDownProcess"/>
    <dgm:cxn modelId="{B928B14C-6013-7746-BB15-8C00594DA0FD}" srcId="{3FE93883-EF7A-454D-847D-EC97E3C9BD30}" destId="{68AA47FC-DDA8-464A-B036-BE50C9D6AE46}" srcOrd="1" destOrd="0" parTransId="{303D8DB4-065F-3249-A4AD-3D56B64275A3}" sibTransId="{B6050B03-E69F-CE42-9CBE-9CB85D459EEE}"/>
    <dgm:cxn modelId="{F0DA626B-F73A-C440-BBC2-E135F29AAC04}" type="presOf" srcId="{BF56A409-58C2-5746-95FF-4A8CCEAD719A}" destId="{C6DEC62C-AC0E-A048-9FF8-D6778488BA2E}" srcOrd="0" destOrd="0" presId="urn:microsoft.com/office/officeart/2005/8/layout/StepDownProcess"/>
    <dgm:cxn modelId="{4AF0877A-5146-8243-AC12-2CA3FE14459E}" type="presOf" srcId="{F7776607-6497-AB41-BFBE-CBE2AEF76AAE}" destId="{BD294159-CF5F-5946-A6A3-9D2957A800B8}" srcOrd="0" destOrd="2" presId="urn:microsoft.com/office/officeart/2005/8/layout/StepDownProcess"/>
    <dgm:cxn modelId="{BC773A7C-F731-A34B-90D9-5E93A2243679}" type="presOf" srcId="{48B4CCE7-73A2-024F-9F1A-D4F438B70F7D}" destId="{FB5CF52F-7C53-E34D-B964-A3B346B939B1}" srcOrd="0" destOrd="1" presId="urn:microsoft.com/office/officeart/2005/8/layout/StepDownProcess"/>
    <dgm:cxn modelId="{8D431E7F-2433-934B-9EE1-F3BFDEFE8E1B}" type="presOf" srcId="{1AE045B7-C901-584C-9C0B-982F345194F8}" destId="{C6DEC62C-AC0E-A048-9FF8-D6778488BA2E}" srcOrd="0" destOrd="1" presId="urn:microsoft.com/office/officeart/2005/8/layout/StepDownProcess"/>
    <dgm:cxn modelId="{2A485A80-4186-6548-BDBF-BBF3B6B0E355}" type="presOf" srcId="{3FE93883-EF7A-454D-847D-EC97E3C9BD30}" destId="{5B8E80B1-F4DD-CE4B-A092-A37DDF4302D5}" srcOrd="0" destOrd="0" presId="urn:microsoft.com/office/officeart/2005/8/layout/StepDownProcess"/>
    <dgm:cxn modelId="{AE2B568D-F99D-484B-BDAB-E33EA9B9A9DD}" srcId="{32D80A02-F9AD-1C4D-B871-EFF73B89EBF7}" destId="{F7776607-6497-AB41-BFBE-CBE2AEF76AAE}" srcOrd="2" destOrd="0" parTransId="{5F3E9CB8-959B-A24B-B436-779A759279E2}" sibTransId="{C4108EEA-E4DA-7B40-B066-B56D0AF20D00}"/>
    <dgm:cxn modelId="{0F90818D-DC93-B042-9596-B7DDDFC2243E}" type="presOf" srcId="{CF4E06A3-21E2-B54F-A88A-969D9AF71ADD}" destId="{8CBA9A6A-CD17-6B48-BDDC-3843AB8AA04A}" srcOrd="0" destOrd="0" presId="urn:microsoft.com/office/officeart/2005/8/layout/StepDownProcess"/>
    <dgm:cxn modelId="{1E3D9593-F367-B34D-BC94-4B55F016BF89}" type="presOf" srcId="{A79F6016-A77A-2F42-A9B5-BF20AE3087C5}" destId="{BD294159-CF5F-5946-A6A3-9D2957A800B8}" srcOrd="0" destOrd="1" presId="urn:microsoft.com/office/officeart/2005/8/layout/StepDownProcess"/>
    <dgm:cxn modelId="{16786D96-579B-1C4C-99CB-82FF12085A5C}" type="presOf" srcId="{AB779CD6-3A14-DD40-8B4D-6B70CE01B4FE}" destId="{C6DEC62C-AC0E-A048-9FF8-D6778488BA2E}" srcOrd="0" destOrd="2" presId="urn:microsoft.com/office/officeart/2005/8/layout/StepDownProcess"/>
    <dgm:cxn modelId="{F52620B1-3443-524B-922E-374DC9D1F7DF}" srcId="{3FE93883-EF7A-454D-847D-EC97E3C9BD30}" destId="{2846326D-3592-C44B-81F7-EA63A8807932}" srcOrd="5" destOrd="0" parTransId="{D0DCA275-6787-F545-AE7E-E825C63E78C2}" sibTransId="{96C6C286-391D-784B-AD79-7318E0024EFE}"/>
    <dgm:cxn modelId="{620239C1-6C2E-5C43-BFAD-00C4025C8116}" type="presOf" srcId="{2986713A-E53A-2A42-BC3D-FBDF649F7C96}" destId="{40C303CE-4605-F148-8D5B-4A5866A3BB53}" srcOrd="0" destOrd="0" presId="urn:microsoft.com/office/officeart/2005/8/layout/StepDownProcess"/>
    <dgm:cxn modelId="{DE0DDEC4-0152-0F4F-8FEA-15D7F36364AA}" type="presOf" srcId="{FEF731B8-4BDA-D943-8730-949A350BA9E6}" destId="{90D2DFCC-5400-9D43-8DCA-AA3076C791EA}" srcOrd="0" destOrd="0" presId="urn:microsoft.com/office/officeart/2005/8/layout/StepDownProcess"/>
    <dgm:cxn modelId="{0C51AACB-A9DE-1647-83A4-9D602F58E08D}" srcId="{3FE93883-EF7A-454D-847D-EC97E3C9BD30}" destId="{FEF731B8-4BDA-D943-8730-949A350BA9E6}" srcOrd="2" destOrd="0" parTransId="{A3EB1B05-7BEF-1C43-9C44-5F8D6F68C15C}" sibTransId="{0E0D4F8A-2594-3449-9312-E5BEC57FDF8E}"/>
    <dgm:cxn modelId="{340DF1CB-80BC-A44D-9133-BFA457E92173}" type="presOf" srcId="{BEEA9445-CBEC-8C42-AAB6-7B0F4C09E8E6}" destId="{40C303CE-4605-F148-8D5B-4A5866A3BB53}" srcOrd="0" destOrd="1" presId="urn:microsoft.com/office/officeart/2005/8/layout/StepDownProcess"/>
    <dgm:cxn modelId="{9725C4CD-6CF2-5A47-88E9-BD487ED13DA4}" type="presOf" srcId="{2846326D-3592-C44B-81F7-EA63A8807932}" destId="{A26C4D3E-4FEB-5B42-B873-ABA626E129C1}" srcOrd="0" destOrd="0" presId="urn:microsoft.com/office/officeart/2005/8/layout/StepDownProcess"/>
    <dgm:cxn modelId="{158EA0D4-D842-814B-8AFF-2F0CD2EC0C2D}" srcId="{32D80A02-F9AD-1C4D-B871-EFF73B89EBF7}" destId="{7C183634-D885-8748-95D4-4C9C99CE77A3}" srcOrd="0" destOrd="0" parTransId="{E2E0DB15-EA1D-6145-8008-5499E45C6200}" sibTransId="{527C32F6-BD7A-EA40-8E19-2DC12AFBB8CF}"/>
    <dgm:cxn modelId="{74AB94DA-3607-E647-B9E0-A91B3E6265BA}" type="presOf" srcId="{16765C83-876C-0B43-864F-731E647E3DE5}" destId="{269A023F-F853-0542-B770-87B1444A4650}" srcOrd="0" destOrd="0" presId="urn:microsoft.com/office/officeart/2005/8/layout/StepDownProcess"/>
    <dgm:cxn modelId="{D4D4DDDF-AA1C-CC4B-A429-9CF51E31FB92}" type="presOf" srcId="{98CB4223-801A-6A47-A33E-C43D7F2ABDD6}" destId="{40C303CE-4605-F148-8D5B-4A5866A3BB53}" srcOrd="0" destOrd="2" presId="urn:microsoft.com/office/officeart/2005/8/layout/StepDownProcess"/>
    <dgm:cxn modelId="{8C7EC1E0-D7A0-DC47-BCD3-934D84760F3E}" srcId="{FEF731B8-4BDA-D943-8730-949A350BA9E6}" destId="{BF56A409-58C2-5746-95FF-4A8CCEAD719A}" srcOrd="0" destOrd="0" parTransId="{577362C5-9AFA-CD41-9E6B-41DB43AF9390}" sibTransId="{BE09CA88-E32A-DB4A-95EB-8EE8CC7A3E81}"/>
    <dgm:cxn modelId="{1B142AE5-C460-C641-B5B7-BDEE6F7D74E9}" srcId="{3FE93883-EF7A-454D-847D-EC97E3C9BD30}" destId="{CF4E06A3-21E2-B54F-A88A-969D9AF71ADD}" srcOrd="4" destOrd="0" parTransId="{AB3234CC-B668-7A42-BDE2-970C8AF5FB09}" sibTransId="{A0308FA5-21A8-0C40-B119-380808728D9E}"/>
    <dgm:cxn modelId="{52E5ABE7-8BAA-4A48-913C-B32AF6220566}" srcId="{68AA47FC-DDA8-464A-B036-BE50C9D6AE46}" destId="{48B4CCE7-73A2-024F-9F1A-D4F438B70F7D}" srcOrd="1" destOrd="0" parTransId="{7AFE6629-EB8B-674D-8F37-EC773CCB441C}" sibTransId="{A8332E7B-7448-0C46-85FA-7F63D092D26A}"/>
    <dgm:cxn modelId="{399F08EF-3F67-DF48-8170-C435ED35A419}" type="presOf" srcId="{68AA47FC-DDA8-464A-B036-BE50C9D6AE46}" destId="{E7220CE4-B01E-154B-80B8-21A0D4084EC2}" srcOrd="0" destOrd="0" presId="urn:microsoft.com/office/officeart/2005/8/layout/StepDownProcess"/>
    <dgm:cxn modelId="{209CC3F0-BCC2-DF49-B0EC-E828E7195C3C}" srcId="{16765C83-876C-0B43-864F-731E647E3DE5}" destId="{BEEA9445-CBEC-8C42-AAB6-7B0F4C09E8E6}" srcOrd="1" destOrd="0" parTransId="{18A47DD9-E484-AA40-9734-06CF64AEB582}" sibTransId="{D07E2198-D36E-B647-84EE-0D61744DE5DA}"/>
    <dgm:cxn modelId="{B82C18FF-D254-AF49-A7A3-85A16ACC90F7}" type="presOf" srcId="{32D80A02-F9AD-1C4D-B871-EFF73B89EBF7}" destId="{32FCC57D-ECCC-774C-BCA1-6C18E053B4E1}" srcOrd="0" destOrd="0" presId="urn:microsoft.com/office/officeart/2005/8/layout/StepDownProcess"/>
    <dgm:cxn modelId="{EA017443-CB07-AC43-BE34-2F2BF85717D3}" type="presParOf" srcId="{5B8E80B1-F4DD-CE4B-A092-A37DDF4302D5}" destId="{5B8C4A82-323C-5C4B-AC7B-D0645BB733CB}" srcOrd="0" destOrd="0" presId="urn:microsoft.com/office/officeart/2005/8/layout/StepDownProcess"/>
    <dgm:cxn modelId="{216BDB88-ECF0-0B4E-9BC3-A31D59B34C41}" type="presParOf" srcId="{5B8C4A82-323C-5C4B-AC7B-D0645BB733CB}" destId="{E3E8771D-D6EE-B049-A675-228D4871D2BF}" srcOrd="0" destOrd="0" presId="urn:microsoft.com/office/officeart/2005/8/layout/StepDownProcess"/>
    <dgm:cxn modelId="{30359300-CE48-9647-930E-4C6EC5B4FF94}" type="presParOf" srcId="{5B8C4A82-323C-5C4B-AC7B-D0645BB733CB}" destId="{269A023F-F853-0542-B770-87B1444A4650}" srcOrd="1" destOrd="0" presId="urn:microsoft.com/office/officeart/2005/8/layout/StepDownProcess"/>
    <dgm:cxn modelId="{33E51F93-C14A-F64F-A0C5-14245DD2C6B4}" type="presParOf" srcId="{5B8C4A82-323C-5C4B-AC7B-D0645BB733CB}" destId="{40C303CE-4605-F148-8D5B-4A5866A3BB53}" srcOrd="2" destOrd="0" presId="urn:microsoft.com/office/officeart/2005/8/layout/StepDownProcess"/>
    <dgm:cxn modelId="{782FDA38-BDA6-1A43-85E5-9A2D2197442C}" type="presParOf" srcId="{5B8E80B1-F4DD-CE4B-A092-A37DDF4302D5}" destId="{8872437A-827B-3843-BF52-C37F42252423}" srcOrd="1" destOrd="0" presId="urn:microsoft.com/office/officeart/2005/8/layout/StepDownProcess"/>
    <dgm:cxn modelId="{30DD2C50-32E1-8B4B-9110-5C37327F7B63}" type="presParOf" srcId="{5B8E80B1-F4DD-CE4B-A092-A37DDF4302D5}" destId="{3F8A9615-3940-BF41-A037-5FBD25829F3C}" srcOrd="2" destOrd="0" presId="urn:microsoft.com/office/officeart/2005/8/layout/StepDownProcess"/>
    <dgm:cxn modelId="{1F4C59D2-2211-2D45-BD90-7AFB24080D21}" type="presParOf" srcId="{3F8A9615-3940-BF41-A037-5FBD25829F3C}" destId="{5A5826C1-7DFB-2645-B50F-02159F082E4B}" srcOrd="0" destOrd="0" presId="urn:microsoft.com/office/officeart/2005/8/layout/StepDownProcess"/>
    <dgm:cxn modelId="{5F3A9C27-34B5-9A4F-B18D-1403DBBE5DDC}" type="presParOf" srcId="{3F8A9615-3940-BF41-A037-5FBD25829F3C}" destId="{E7220CE4-B01E-154B-80B8-21A0D4084EC2}" srcOrd="1" destOrd="0" presId="urn:microsoft.com/office/officeart/2005/8/layout/StepDownProcess"/>
    <dgm:cxn modelId="{3CB3D96A-AB85-7B41-A4FB-F56B2CBB9650}" type="presParOf" srcId="{3F8A9615-3940-BF41-A037-5FBD25829F3C}" destId="{FB5CF52F-7C53-E34D-B964-A3B346B939B1}" srcOrd="2" destOrd="0" presId="urn:microsoft.com/office/officeart/2005/8/layout/StepDownProcess"/>
    <dgm:cxn modelId="{E9318BFA-1C29-0347-83C8-A872FED6C418}" type="presParOf" srcId="{5B8E80B1-F4DD-CE4B-A092-A37DDF4302D5}" destId="{B93F1022-4E78-6E4A-BD48-FB09361F631D}" srcOrd="3" destOrd="0" presId="urn:microsoft.com/office/officeart/2005/8/layout/StepDownProcess"/>
    <dgm:cxn modelId="{EA46F222-9901-074E-ABB3-5815785333B6}" type="presParOf" srcId="{5B8E80B1-F4DD-CE4B-A092-A37DDF4302D5}" destId="{47B5DB3B-11BD-9948-B4B6-D4B3EC0BF23C}" srcOrd="4" destOrd="0" presId="urn:microsoft.com/office/officeart/2005/8/layout/StepDownProcess"/>
    <dgm:cxn modelId="{A6D1FD50-D771-D542-9F1B-E203E575BAAD}" type="presParOf" srcId="{47B5DB3B-11BD-9948-B4B6-D4B3EC0BF23C}" destId="{EF1B63CD-7F5C-F040-822B-992E126603EC}" srcOrd="0" destOrd="0" presId="urn:microsoft.com/office/officeart/2005/8/layout/StepDownProcess"/>
    <dgm:cxn modelId="{6F9A42C8-7676-564E-AB29-1F012EAB4E0B}" type="presParOf" srcId="{47B5DB3B-11BD-9948-B4B6-D4B3EC0BF23C}" destId="{90D2DFCC-5400-9D43-8DCA-AA3076C791EA}" srcOrd="1" destOrd="0" presId="urn:microsoft.com/office/officeart/2005/8/layout/StepDownProcess"/>
    <dgm:cxn modelId="{8B0825D5-7F7B-2B4C-8607-71A7FA859DDB}" type="presParOf" srcId="{47B5DB3B-11BD-9948-B4B6-D4B3EC0BF23C}" destId="{C6DEC62C-AC0E-A048-9FF8-D6778488BA2E}" srcOrd="2" destOrd="0" presId="urn:microsoft.com/office/officeart/2005/8/layout/StepDownProcess"/>
    <dgm:cxn modelId="{2E17B23C-FC75-744F-8AFC-0421DBDE803E}" type="presParOf" srcId="{5B8E80B1-F4DD-CE4B-A092-A37DDF4302D5}" destId="{723F21C6-18B7-8748-B5FF-9C532B569F0F}" srcOrd="5" destOrd="0" presId="urn:microsoft.com/office/officeart/2005/8/layout/StepDownProcess"/>
    <dgm:cxn modelId="{C89E3BF5-27C5-EA47-AAA6-3386D691B941}" type="presParOf" srcId="{5B8E80B1-F4DD-CE4B-A092-A37DDF4302D5}" destId="{59F4BE84-42D2-9448-96E8-BD92E4B0858A}" srcOrd="6" destOrd="0" presId="urn:microsoft.com/office/officeart/2005/8/layout/StepDownProcess"/>
    <dgm:cxn modelId="{E8111589-6A2B-B944-A309-CDC5B1C886DA}" type="presParOf" srcId="{59F4BE84-42D2-9448-96E8-BD92E4B0858A}" destId="{769B54FB-16CE-7146-B36A-0871AE9AB285}" srcOrd="0" destOrd="0" presId="urn:microsoft.com/office/officeart/2005/8/layout/StepDownProcess"/>
    <dgm:cxn modelId="{0014D95B-E085-B846-83BB-55820EAF2375}" type="presParOf" srcId="{59F4BE84-42D2-9448-96E8-BD92E4B0858A}" destId="{32FCC57D-ECCC-774C-BCA1-6C18E053B4E1}" srcOrd="1" destOrd="0" presId="urn:microsoft.com/office/officeart/2005/8/layout/StepDownProcess"/>
    <dgm:cxn modelId="{CBFF1C24-5604-8C4E-B2A7-8A48B220D4C9}" type="presParOf" srcId="{59F4BE84-42D2-9448-96E8-BD92E4B0858A}" destId="{BD294159-CF5F-5946-A6A3-9D2957A800B8}" srcOrd="2" destOrd="0" presId="urn:microsoft.com/office/officeart/2005/8/layout/StepDownProcess"/>
    <dgm:cxn modelId="{6BF112C6-71FD-294D-90EA-CB192507C480}" type="presParOf" srcId="{5B8E80B1-F4DD-CE4B-A092-A37DDF4302D5}" destId="{19E32B24-96F6-084C-9E0D-36AE734DA5A3}" srcOrd="7" destOrd="0" presId="urn:microsoft.com/office/officeart/2005/8/layout/StepDownProcess"/>
    <dgm:cxn modelId="{F36C0F04-C977-5741-9D5D-205102945D7C}" type="presParOf" srcId="{5B8E80B1-F4DD-CE4B-A092-A37DDF4302D5}" destId="{F776E70F-1774-9F49-A640-49E1FFCEDD35}" srcOrd="8" destOrd="0" presId="urn:microsoft.com/office/officeart/2005/8/layout/StepDownProcess"/>
    <dgm:cxn modelId="{F43C8B44-0213-6743-92A2-05F371E2DA0F}" type="presParOf" srcId="{F776E70F-1774-9F49-A640-49E1FFCEDD35}" destId="{1E728971-5BD7-0B47-995F-B214A67E5B94}" srcOrd="0" destOrd="0" presId="urn:microsoft.com/office/officeart/2005/8/layout/StepDownProcess"/>
    <dgm:cxn modelId="{30C15ED1-7317-314F-8A6F-BD872159DD0A}" type="presParOf" srcId="{F776E70F-1774-9F49-A640-49E1FFCEDD35}" destId="{8CBA9A6A-CD17-6B48-BDDC-3843AB8AA04A}" srcOrd="1" destOrd="0" presId="urn:microsoft.com/office/officeart/2005/8/layout/StepDownProcess"/>
    <dgm:cxn modelId="{5C936E97-5E9D-264D-BE59-D2CDAB76B0D8}" type="presParOf" srcId="{F776E70F-1774-9F49-A640-49E1FFCEDD35}" destId="{098D43A5-404A-8340-8415-AD6DEE132471}" srcOrd="2" destOrd="0" presId="urn:microsoft.com/office/officeart/2005/8/layout/StepDownProcess"/>
    <dgm:cxn modelId="{FFB9A7FE-D534-EB49-8BD2-CC3D97ED910F}" type="presParOf" srcId="{5B8E80B1-F4DD-CE4B-A092-A37DDF4302D5}" destId="{8581135C-79AF-B049-98CB-F89640B934C9}" srcOrd="9" destOrd="0" presId="urn:microsoft.com/office/officeart/2005/8/layout/StepDownProcess"/>
    <dgm:cxn modelId="{A4632E16-B91D-BC42-B924-F2EAC61D4F74}" type="presParOf" srcId="{5B8E80B1-F4DD-CE4B-A092-A37DDF4302D5}" destId="{CB304AE9-A034-EB4B-A1BB-F2EA16EBE5B7}" srcOrd="10" destOrd="0" presId="urn:microsoft.com/office/officeart/2005/8/layout/StepDownProcess"/>
    <dgm:cxn modelId="{11D7C94F-6DC4-0E4E-85CC-6E45BA98BE18}" type="presParOf" srcId="{CB304AE9-A034-EB4B-A1BB-F2EA16EBE5B7}" destId="{A26C4D3E-4FEB-5B42-B873-ABA626E129C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BE69BF-45F1-45D4-A97B-89B48934F47C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B046C50-3B03-4EFF-9C7C-8BEEED917A32}">
      <dgm:prSet/>
      <dgm:spPr/>
      <dgm:t>
        <a:bodyPr/>
        <a:lstStyle/>
        <a:p>
          <a:r>
            <a:rPr lang="en-US"/>
            <a:t>Avoid expensive reworks</a:t>
          </a:r>
        </a:p>
      </dgm:t>
    </dgm:pt>
    <dgm:pt modelId="{4AF74D23-4E7A-400A-821B-D216EEAA6152}" type="parTrans" cxnId="{E88A0040-85C0-4DF0-B5DA-CB375AAB78B2}">
      <dgm:prSet/>
      <dgm:spPr/>
      <dgm:t>
        <a:bodyPr/>
        <a:lstStyle/>
        <a:p>
          <a:endParaRPr lang="en-US"/>
        </a:p>
      </dgm:t>
    </dgm:pt>
    <dgm:pt modelId="{3574CFEC-E4F0-467D-A721-DDA3B61EBF0A}" type="sibTrans" cxnId="{E88A0040-85C0-4DF0-B5DA-CB375AAB78B2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BD769696-5192-436C-BD86-6134DB9E6486}">
      <dgm:prSet/>
      <dgm:spPr/>
      <dgm:t>
        <a:bodyPr/>
        <a:lstStyle/>
        <a:p>
          <a:r>
            <a:rPr lang="en-US"/>
            <a:t>Accelerate development and time-to-market</a:t>
          </a:r>
        </a:p>
      </dgm:t>
    </dgm:pt>
    <dgm:pt modelId="{B7BC92D4-8EFD-44D9-BCCC-4B2EA8B2A100}" type="parTrans" cxnId="{BC54BC8D-38B7-4013-8351-004C29BCAD5F}">
      <dgm:prSet/>
      <dgm:spPr/>
      <dgm:t>
        <a:bodyPr/>
        <a:lstStyle/>
        <a:p>
          <a:endParaRPr lang="en-US"/>
        </a:p>
      </dgm:t>
    </dgm:pt>
    <dgm:pt modelId="{19748A39-949C-4C50-BB4D-4E3BCB296E57}" type="sibTrans" cxnId="{BC54BC8D-38B7-4013-8351-004C29BCAD5F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597C6DAA-589E-402F-86BE-ED992207B2DC}">
      <dgm:prSet/>
      <dgm:spPr/>
      <dgm:t>
        <a:bodyPr/>
        <a:lstStyle/>
        <a:p>
          <a:r>
            <a:rPr lang="en-US"/>
            <a:t>Understand needs better and avoid failure</a:t>
          </a:r>
        </a:p>
      </dgm:t>
    </dgm:pt>
    <dgm:pt modelId="{7B711523-D0B2-44E2-B544-E32ADB87A9BE}" type="parTrans" cxnId="{96711200-DE7B-4F0A-AB93-13A36146956D}">
      <dgm:prSet/>
      <dgm:spPr/>
      <dgm:t>
        <a:bodyPr/>
        <a:lstStyle/>
        <a:p>
          <a:endParaRPr lang="en-US"/>
        </a:p>
      </dgm:t>
    </dgm:pt>
    <dgm:pt modelId="{017F6FB0-F0AD-4D88-94BC-8581359375AD}" type="sibTrans" cxnId="{96711200-DE7B-4F0A-AB93-13A36146956D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2D3501A8-FBE2-4A3E-9CAD-785C7FD3AE51}">
      <dgm:prSet/>
      <dgm:spPr/>
      <dgm:t>
        <a:bodyPr/>
        <a:lstStyle/>
        <a:p>
          <a:r>
            <a:rPr lang="en-US"/>
            <a:t>Improve product adoption and user engagement</a:t>
          </a:r>
        </a:p>
      </dgm:t>
    </dgm:pt>
    <dgm:pt modelId="{4F7318EC-A84B-482C-A55D-25495BA625F6}" type="parTrans" cxnId="{8F6E0AF8-B1E3-4BFD-B257-4BCF980844D8}">
      <dgm:prSet/>
      <dgm:spPr/>
      <dgm:t>
        <a:bodyPr/>
        <a:lstStyle/>
        <a:p>
          <a:endParaRPr lang="en-US"/>
        </a:p>
      </dgm:t>
    </dgm:pt>
    <dgm:pt modelId="{0D2CE9E4-9354-45C9-A809-7BB2C8F7D871}" type="sibTrans" cxnId="{8F6E0AF8-B1E3-4BFD-B257-4BCF980844D8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D9DB32D9-0AFB-4BC6-BF87-665DF7D68458}">
      <dgm:prSet/>
      <dgm:spPr/>
      <dgm:t>
        <a:bodyPr/>
        <a:lstStyle/>
        <a:p>
          <a:r>
            <a:rPr lang="en-US"/>
            <a:t>Demonstrate functionality</a:t>
          </a:r>
        </a:p>
      </dgm:t>
    </dgm:pt>
    <dgm:pt modelId="{9448B5E1-2FC7-4765-9A0C-16DBE67BCBC4}" type="parTrans" cxnId="{19DC6638-4E58-4047-993D-3430DF2DD55F}">
      <dgm:prSet/>
      <dgm:spPr/>
      <dgm:t>
        <a:bodyPr/>
        <a:lstStyle/>
        <a:p>
          <a:endParaRPr lang="en-US"/>
        </a:p>
      </dgm:t>
    </dgm:pt>
    <dgm:pt modelId="{59AD56DC-7DF2-4463-8C82-8F7E407B1E5A}" type="sibTrans" cxnId="{19DC6638-4E58-4047-993D-3430DF2DD55F}">
      <dgm:prSet phldrT="05" phldr="0"/>
      <dgm:spPr/>
      <dgm:t>
        <a:bodyPr/>
        <a:lstStyle/>
        <a:p>
          <a:r>
            <a:rPr lang="en-US"/>
            <a:t>05</a:t>
          </a:r>
        </a:p>
      </dgm:t>
    </dgm:pt>
    <dgm:pt modelId="{0D4F2DDA-4A81-441A-8E30-837F65601BCA}">
      <dgm:prSet/>
      <dgm:spPr/>
      <dgm:t>
        <a:bodyPr/>
        <a:lstStyle/>
        <a:p>
          <a:r>
            <a:rPr lang="en-US"/>
            <a:t>Boost collaboration</a:t>
          </a:r>
        </a:p>
      </dgm:t>
    </dgm:pt>
    <dgm:pt modelId="{8D3A016F-81BA-4C3A-A58F-086B1B6B129C}" type="parTrans" cxnId="{A2C0D9D3-25F3-4C59-82D7-EC2C2C4275D1}">
      <dgm:prSet/>
      <dgm:spPr/>
      <dgm:t>
        <a:bodyPr/>
        <a:lstStyle/>
        <a:p>
          <a:endParaRPr lang="en-US"/>
        </a:p>
      </dgm:t>
    </dgm:pt>
    <dgm:pt modelId="{6048AD5C-EF82-4D58-BF38-887D94D3EE73}" type="sibTrans" cxnId="{A2C0D9D3-25F3-4C59-82D7-EC2C2C4275D1}">
      <dgm:prSet phldrT="06" phldr="0"/>
      <dgm:spPr/>
      <dgm:t>
        <a:bodyPr/>
        <a:lstStyle/>
        <a:p>
          <a:r>
            <a:rPr lang="en-US"/>
            <a:t>06</a:t>
          </a:r>
        </a:p>
      </dgm:t>
    </dgm:pt>
    <dgm:pt modelId="{8A4575B4-197D-8742-A6B2-BE2776B5507D}" type="pres">
      <dgm:prSet presAssocID="{B7BE69BF-45F1-45D4-A97B-89B48934F47C}" presName="Name0" presStyleCnt="0">
        <dgm:presLayoutVars>
          <dgm:animLvl val="lvl"/>
          <dgm:resizeHandles val="exact"/>
        </dgm:presLayoutVars>
      </dgm:prSet>
      <dgm:spPr/>
    </dgm:pt>
    <dgm:pt modelId="{757B12B9-A3C6-D14E-9738-89A8F498778C}" type="pres">
      <dgm:prSet presAssocID="{7B046C50-3B03-4EFF-9C7C-8BEEED917A32}" presName="compositeNode" presStyleCnt="0">
        <dgm:presLayoutVars>
          <dgm:bulletEnabled val="1"/>
        </dgm:presLayoutVars>
      </dgm:prSet>
      <dgm:spPr/>
    </dgm:pt>
    <dgm:pt modelId="{60B2E662-DB84-9E46-9123-CACDD0876DCD}" type="pres">
      <dgm:prSet presAssocID="{7B046C50-3B03-4EFF-9C7C-8BEEED917A32}" presName="bgRect" presStyleLbl="alignNode1" presStyleIdx="0" presStyleCnt="6"/>
      <dgm:spPr/>
    </dgm:pt>
    <dgm:pt modelId="{446F66D9-4EED-5145-BBDA-254A22EAB8A2}" type="pres">
      <dgm:prSet presAssocID="{3574CFEC-E4F0-467D-A721-DDA3B61EBF0A}" presName="sibTransNodeRect" presStyleLbl="alignNode1" presStyleIdx="0" presStyleCnt="6">
        <dgm:presLayoutVars>
          <dgm:chMax val="0"/>
          <dgm:bulletEnabled val="1"/>
        </dgm:presLayoutVars>
      </dgm:prSet>
      <dgm:spPr/>
    </dgm:pt>
    <dgm:pt modelId="{A2A6FEEA-AECE-0545-94C7-32DC4AA37B0C}" type="pres">
      <dgm:prSet presAssocID="{7B046C50-3B03-4EFF-9C7C-8BEEED917A32}" presName="nodeRect" presStyleLbl="alignNode1" presStyleIdx="0" presStyleCnt="6">
        <dgm:presLayoutVars>
          <dgm:bulletEnabled val="1"/>
        </dgm:presLayoutVars>
      </dgm:prSet>
      <dgm:spPr/>
    </dgm:pt>
    <dgm:pt modelId="{9861E3F8-61FF-D843-AA3D-BCD11A961086}" type="pres">
      <dgm:prSet presAssocID="{3574CFEC-E4F0-467D-A721-DDA3B61EBF0A}" presName="sibTrans" presStyleCnt="0"/>
      <dgm:spPr/>
    </dgm:pt>
    <dgm:pt modelId="{E6854985-D214-A541-96BC-5582381DCAC1}" type="pres">
      <dgm:prSet presAssocID="{BD769696-5192-436C-BD86-6134DB9E6486}" presName="compositeNode" presStyleCnt="0">
        <dgm:presLayoutVars>
          <dgm:bulletEnabled val="1"/>
        </dgm:presLayoutVars>
      </dgm:prSet>
      <dgm:spPr/>
    </dgm:pt>
    <dgm:pt modelId="{23052ADF-EE59-694B-9211-94B0CB4E7BEE}" type="pres">
      <dgm:prSet presAssocID="{BD769696-5192-436C-BD86-6134DB9E6486}" presName="bgRect" presStyleLbl="alignNode1" presStyleIdx="1" presStyleCnt="6"/>
      <dgm:spPr/>
    </dgm:pt>
    <dgm:pt modelId="{D0153267-C2C1-8D42-B645-7FB4737B11C5}" type="pres">
      <dgm:prSet presAssocID="{19748A39-949C-4C50-BB4D-4E3BCB296E57}" presName="sibTransNodeRect" presStyleLbl="alignNode1" presStyleIdx="1" presStyleCnt="6">
        <dgm:presLayoutVars>
          <dgm:chMax val="0"/>
          <dgm:bulletEnabled val="1"/>
        </dgm:presLayoutVars>
      </dgm:prSet>
      <dgm:spPr/>
    </dgm:pt>
    <dgm:pt modelId="{DE6E4BF9-2208-D646-8F2D-E235C098D181}" type="pres">
      <dgm:prSet presAssocID="{BD769696-5192-436C-BD86-6134DB9E6486}" presName="nodeRect" presStyleLbl="alignNode1" presStyleIdx="1" presStyleCnt="6">
        <dgm:presLayoutVars>
          <dgm:bulletEnabled val="1"/>
        </dgm:presLayoutVars>
      </dgm:prSet>
      <dgm:spPr/>
    </dgm:pt>
    <dgm:pt modelId="{F6EFBCCD-BEB3-614C-9DA1-EBC6EA313287}" type="pres">
      <dgm:prSet presAssocID="{19748A39-949C-4C50-BB4D-4E3BCB296E57}" presName="sibTrans" presStyleCnt="0"/>
      <dgm:spPr/>
    </dgm:pt>
    <dgm:pt modelId="{A1488501-DFF9-FD4F-8401-950944565CEB}" type="pres">
      <dgm:prSet presAssocID="{597C6DAA-589E-402F-86BE-ED992207B2DC}" presName="compositeNode" presStyleCnt="0">
        <dgm:presLayoutVars>
          <dgm:bulletEnabled val="1"/>
        </dgm:presLayoutVars>
      </dgm:prSet>
      <dgm:spPr/>
    </dgm:pt>
    <dgm:pt modelId="{DCCD9F30-3581-0E40-A917-C0127B20BB8F}" type="pres">
      <dgm:prSet presAssocID="{597C6DAA-589E-402F-86BE-ED992207B2DC}" presName="bgRect" presStyleLbl="alignNode1" presStyleIdx="2" presStyleCnt="6"/>
      <dgm:spPr/>
    </dgm:pt>
    <dgm:pt modelId="{86473060-0645-604B-9DDC-8816B1A20B35}" type="pres">
      <dgm:prSet presAssocID="{017F6FB0-F0AD-4D88-94BC-8581359375AD}" presName="sibTransNodeRect" presStyleLbl="alignNode1" presStyleIdx="2" presStyleCnt="6">
        <dgm:presLayoutVars>
          <dgm:chMax val="0"/>
          <dgm:bulletEnabled val="1"/>
        </dgm:presLayoutVars>
      </dgm:prSet>
      <dgm:spPr/>
    </dgm:pt>
    <dgm:pt modelId="{AB8B7AA2-8D76-D44A-AD31-77B7AE9B5D14}" type="pres">
      <dgm:prSet presAssocID="{597C6DAA-589E-402F-86BE-ED992207B2DC}" presName="nodeRect" presStyleLbl="alignNode1" presStyleIdx="2" presStyleCnt="6">
        <dgm:presLayoutVars>
          <dgm:bulletEnabled val="1"/>
        </dgm:presLayoutVars>
      </dgm:prSet>
      <dgm:spPr/>
    </dgm:pt>
    <dgm:pt modelId="{C32A9AE6-5DE0-3B44-9513-178A5D5A88C4}" type="pres">
      <dgm:prSet presAssocID="{017F6FB0-F0AD-4D88-94BC-8581359375AD}" presName="sibTrans" presStyleCnt="0"/>
      <dgm:spPr/>
    </dgm:pt>
    <dgm:pt modelId="{7D562A6F-A342-6644-A99A-DD3F4E88455B}" type="pres">
      <dgm:prSet presAssocID="{2D3501A8-FBE2-4A3E-9CAD-785C7FD3AE51}" presName="compositeNode" presStyleCnt="0">
        <dgm:presLayoutVars>
          <dgm:bulletEnabled val="1"/>
        </dgm:presLayoutVars>
      </dgm:prSet>
      <dgm:spPr/>
    </dgm:pt>
    <dgm:pt modelId="{3E5A6403-A394-BB4E-8FBD-E66073E36352}" type="pres">
      <dgm:prSet presAssocID="{2D3501A8-FBE2-4A3E-9CAD-785C7FD3AE51}" presName="bgRect" presStyleLbl="alignNode1" presStyleIdx="3" presStyleCnt="6"/>
      <dgm:spPr/>
    </dgm:pt>
    <dgm:pt modelId="{497B398C-231F-984D-B1C9-B190BF4DEAA4}" type="pres">
      <dgm:prSet presAssocID="{0D2CE9E4-9354-45C9-A809-7BB2C8F7D871}" presName="sibTransNodeRect" presStyleLbl="alignNode1" presStyleIdx="3" presStyleCnt="6">
        <dgm:presLayoutVars>
          <dgm:chMax val="0"/>
          <dgm:bulletEnabled val="1"/>
        </dgm:presLayoutVars>
      </dgm:prSet>
      <dgm:spPr/>
    </dgm:pt>
    <dgm:pt modelId="{30D8C609-7FB8-D347-939C-408ADCEE059F}" type="pres">
      <dgm:prSet presAssocID="{2D3501A8-FBE2-4A3E-9CAD-785C7FD3AE51}" presName="nodeRect" presStyleLbl="alignNode1" presStyleIdx="3" presStyleCnt="6">
        <dgm:presLayoutVars>
          <dgm:bulletEnabled val="1"/>
        </dgm:presLayoutVars>
      </dgm:prSet>
      <dgm:spPr/>
    </dgm:pt>
    <dgm:pt modelId="{D8821424-FD77-9348-9154-0C4C4B53E967}" type="pres">
      <dgm:prSet presAssocID="{0D2CE9E4-9354-45C9-A809-7BB2C8F7D871}" presName="sibTrans" presStyleCnt="0"/>
      <dgm:spPr/>
    </dgm:pt>
    <dgm:pt modelId="{91D65AC8-56C0-424F-92C1-E2BA9AD46E74}" type="pres">
      <dgm:prSet presAssocID="{D9DB32D9-0AFB-4BC6-BF87-665DF7D68458}" presName="compositeNode" presStyleCnt="0">
        <dgm:presLayoutVars>
          <dgm:bulletEnabled val="1"/>
        </dgm:presLayoutVars>
      </dgm:prSet>
      <dgm:spPr/>
    </dgm:pt>
    <dgm:pt modelId="{08EF45C6-7797-AE41-9F23-F33CAFBF44F2}" type="pres">
      <dgm:prSet presAssocID="{D9DB32D9-0AFB-4BC6-BF87-665DF7D68458}" presName="bgRect" presStyleLbl="alignNode1" presStyleIdx="4" presStyleCnt="6"/>
      <dgm:spPr/>
    </dgm:pt>
    <dgm:pt modelId="{1F331A5C-00C0-AE47-B393-9C035911A021}" type="pres">
      <dgm:prSet presAssocID="{59AD56DC-7DF2-4463-8C82-8F7E407B1E5A}" presName="sibTransNodeRect" presStyleLbl="alignNode1" presStyleIdx="4" presStyleCnt="6">
        <dgm:presLayoutVars>
          <dgm:chMax val="0"/>
          <dgm:bulletEnabled val="1"/>
        </dgm:presLayoutVars>
      </dgm:prSet>
      <dgm:spPr/>
    </dgm:pt>
    <dgm:pt modelId="{4C4B9287-CEC7-104C-9823-259155FD8AFD}" type="pres">
      <dgm:prSet presAssocID="{D9DB32D9-0AFB-4BC6-BF87-665DF7D68458}" presName="nodeRect" presStyleLbl="alignNode1" presStyleIdx="4" presStyleCnt="6">
        <dgm:presLayoutVars>
          <dgm:bulletEnabled val="1"/>
        </dgm:presLayoutVars>
      </dgm:prSet>
      <dgm:spPr/>
    </dgm:pt>
    <dgm:pt modelId="{94EB956F-5645-624B-8A14-51B734508CA3}" type="pres">
      <dgm:prSet presAssocID="{59AD56DC-7DF2-4463-8C82-8F7E407B1E5A}" presName="sibTrans" presStyleCnt="0"/>
      <dgm:spPr/>
    </dgm:pt>
    <dgm:pt modelId="{878D8431-5886-2048-B538-B0288768923E}" type="pres">
      <dgm:prSet presAssocID="{0D4F2DDA-4A81-441A-8E30-837F65601BCA}" presName="compositeNode" presStyleCnt="0">
        <dgm:presLayoutVars>
          <dgm:bulletEnabled val="1"/>
        </dgm:presLayoutVars>
      </dgm:prSet>
      <dgm:spPr/>
    </dgm:pt>
    <dgm:pt modelId="{36F15BE8-89FE-BF46-98B5-E5E42C06128D}" type="pres">
      <dgm:prSet presAssocID="{0D4F2DDA-4A81-441A-8E30-837F65601BCA}" presName="bgRect" presStyleLbl="alignNode1" presStyleIdx="5" presStyleCnt="6"/>
      <dgm:spPr/>
    </dgm:pt>
    <dgm:pt modelId="{001D8A60-BA19-CD45-B2EC-0A45CCD07B31}" type="pres">
      <dgm:prSet presAssocID="{6048AD5C-EF82-4D58-BF38-887D94D3EE73}" presName="sibTransNodeRect" presStyleLbl="alignNode1" presStyleIdx="5" presStyleCnt="6">
        <dgm:presLayoutVars>
          <dgm:chMax val="0"/>
          <dgm:bulletEnabled val="1"/>
        </dgm:presLayoutVars>
      </dgm:prSet>
      <dgm:spPr/>
    </dgm:pt>
    <dgm:pt modelId="{A710D022-DA82-5145-8E29-5C15912CDF08}" type="pres">
      <dgm:prSet presAssocID="{0D4F2DDA-4A81-441A-8E30-837F65601BCA}" presName="nodeRect" presStyleLbl="alignNode1" presStyleIdx="5" presStyleCnt="6">
        <dgm:presLayoutVars>
          <dgm:bulletEnabled val="1"/>
        </dgm:presLayoutVars>
      </dgm:prSet>
      <dgm:spPr/>
    </dgm:pt>
  </dgm:ptLst>
  <dgm:cxnLst>
    <dgm:cxn modelId="{96711200-DE7B-4F0A-AB93-13A36146956D}" srcId="{B7BE69BF-45F1-45D4-A97B-89B48934F47C}" destId="{597C6DAA-589E-402F-86BE-ED992207B2DC}" srcOrd="2" destOrd="0" parTransId="{7B711523-D0B2-44E2-B544-E32ADB87A9BE}" sibTransId="{017F6FB0-F0AD-4D88-94BC-8581359375AD}"/>
    <dgm:cxn modelId="{D39E3201-C6B1-2B49-B7F4-A0C37B36E203}" type="presOf" srcId="{2D3501A8-FBE2-4A3E-9CAD-785C7FD3AE51}" destId="{3E5A6403-A394-BB4E-8FBD-E66073E36352}" srcOrd="0" destOrd="0" presId="urn:microsoft.com/office/officeart/2016/7/layout/LinearBlockProcessNumbered"/>
    <dgm:cxn modelId="{38103615-56B4-EA42-8FED-F9EE8B6C41AD}" type="presOf" srcId="{3574CFEC-E4F0-467D-A721-DDA3B61EBF0A}" destId="{446F66D9-4EED-5145-BBDA-254A22EAB8A2}" srcOrd="0" destOrd="0" presId="urn:microsoft.com/office/officeart/2016/7/layout/LinearBlockProcessNumbered"/>
    <dgm:cxn modelId="{9667FA18-95FA-8448-873B-772198612B84}" type="presOf" srcId="{BD769696-5192-436C-BD86-6134DB9E6486}" destId="{DE6E4BF9-2208-D646-8F2D-E235C098D181}" srcOrd="1" destOrd="0" presId="urn:microsoft.com/office/officeart/2016/7/layout/LinearBlockProcessNumbered"/>
    <dgm:cxn modelId="{AF73911D-25B1-954A-A3AD-D4A9FE9B181E}" type="presOf" srcId="{2D3501A8-FBE2-4A3E-9CAD-785C7FD3AE51}" destId="{30D8C609-7FB8-D347-939C-408ADCEE059F}" srcOrd="1" destOrd="0" presId="urn:microsoft.com/office/officeart/2016/7/layout/LinearBlockProcessNumbered"/>
    <dgm:cxn modelId="{9CE0A528-2207-4B44-AD01-A4083C3EB3E2}" type="presOf" srcId="{597C6DAA-589E-402F-86BE-ED992207B2DC}" destId="{AB8B7AA2-8D76-D44A-AD31-77B7AE9B5D14}" srcOrd="1" destOrd="0" presId="urn:microsoft.com/office/officeart/2016/7/layout/LinearBlockProcessNumbered"/>
    <dgm:cxn modelId="{19DC6638-4E58-4047-993D-3430DF2DD55F}" srcId="{B7BE69BF-45F1-45D4-A97B-89B48934F47C}" destId="{D9DB32D9-0AFB-4BC6-BF87-665DF7D68458}" srcOrd="4" destOrd="0" parTransId="{9448B5E1-2FC7-4765-9A0C-16DBE67BCBC4}" sibTransId="{59AD56DC-7DF2-4463-8C82-8F7E407B1E5A}"/>
    <dgm:cxn modelId="{E88A0040-85C0-4DF0-B5DA-CB375AAB78B2}" srcId="{B7BE69BF-45F1-45D4-A97B-89B48934F47C}" destId="{7B046C50-3B03-4EFF-9C7C-8BEEED917A32}" srcOrd="0" destOrd="0" parTransId="{4AF74D23-4E7A-400A-821B-D216EEAA6152}" sibTransId="{3574CFEC-E4F0-467D-A721-DDA3B61EBF0A}"/>
    <dgm:cxn modelId="{656F585D-B27A-C44D-BFEB-FE23565BE777}" type="presOf" srcId="{B7BE69BF-45F1-45D4-A97B-89B48934F47C}" destId="{8A4575B4-197D-8742-A6B2-BE2776B5507D}" srcOrd="0" destOrd="0" presId="urn:microsoft.com/office/officeart/2016/7/layout/LinearBlockProcessNumbered"/>
    <dgm:cxn modelId="{C0B0B569-7EBE-9C4E-BB14-F6ADCB79BE86}" type="presOf" srcId="{D9DB32D9-0AFB-4BC6-BF87-665DF7D68458}" destId="{4C4B9287-CEC7-104C-9823-259155FD8AFD}" srcOrd="1" destOrd="0" presId="urn:microsoft.com/office/officeart/2016/7/layout/LinearBlockProcessNumbered"/>
    <dgm:cxn modelId="{FC4D0A6D-5ADF-3C4D-B701-1DBAE23E0878}" type="presOf" srcId="{19748A39-949C-4C50-BB4D-4E3BCB296E57}" destId="{D0153267-C2C1-8D42-B645-7FB4737B11C5}" srcOrd="0" destOrd="0" presId="urn:microsoft.com/office/officeart/2016/7/layout/LinearBlockProcessNumbered"/>
    <dgm:cxn modelId="{60951278-5935-DB49-BE15-D5432968A61B}" type="presOf" srcId="{0D4F2DDA-4A81-441A-8E30-837F65601BCA}" destId="{36F15BE8-89FE-BF46-98B5-E5E42C06128D}" srcOrd="0" destOrd="0" presId="urn:microsoft.com/office/officeart/2016/7/layout/LinearBlockProcessNumbered"/>
    <dgm:cxn modelId="{6A66567A-1536-1D46-8A21-020AC803C5F4}" type="presOf" srcId="{0D2CE9E4-9354-45C9-A809-7BB2C8F7D871}" destId="{497B398C-231F-984D-B1C9-B190BF4DEAA4}" srcOrd="0" destOrd="0" presId="urn:microsoft.com/office/officeart/2016/7/layout/LinearBlockProcessNumbered"/>
    <dgm:cxn modelId="{BC54BC8D-38B7-4013-8351-004C29BCAD5F}" srcId="{B7BE69BF-45F1-45D4-A97B-89B48934F47C}" destId="{BD769696-5192-436C-BD86-6134DB9E6486}" srcOrd="1" destOrd="0" parTransId="{B7BC92D4-8EFD-44D9-BCCC-4B2EA8B2A100}" sibTransId="{19748A39-949C-4C50-BB4D-4E3BCB296E57}"/>
    <dgm:cxn modelId="{0567BE8E-BB02-2F45-8102-1100542E4FBE}" type="presOf" srcId="{BD769696-5192-436C-BD86-6134DB9E6486}" destId="{23052ADF-EE59-694B-9211-94B0CB4E7BEE}" srcOrd="0" destOrd="0" presId="urn:microsoft.com/office/officeart/2016/7/layout/LinearBlockProcessNumbered"/>
    <dgm:cxn modelId="{27BE149A-BBE4-6E44-8E74-C7BD1D48D144}" type="presOf" srcId="{597C6DAA-589E-402F-86BE-ED992207B2DC}" destId="{DCCD9F30-3581-0E40-A917-C0127B20BB8F}" srcOrd="0" destOrd="0" presId="urn:microsoft.com/office/officeart/2016/7/layout/LinearBlockProcessNumbered"/>
    <dgm:cxn modelId="{986FE0AA-0521-484B-AA75-8569175759EC}" type="presOf" srcId="{7B046C50-3B03-4EFF-9C7C-8BEEED917A32}" destId="{A2A6FEEA-AECE-0545-94C7-32DC4AA37B0C}" srcOrd="1" destOrd="0" presId="urn:microsoft.com/office/officeart/2016/7/layout/LinearBlockProcessNumbered"/>
    <dgm:cxn modelId="{16229DAF-BF40-9A47-AC11-818574840CE2}" type="presOf" srcId="{017F6FB0-F0AD-4D88-94BC-8581359375AD}" destId="{86473060-0645-604B-9DDC-8816B1A20B35}" srcOrd="0" destOrd="0" presId="urn:microsoft.com/office/officeart/2016/7/layout/LinearBlockProcessNumbered"/>
    <dgm:cxn modelId="{D6BB75BB-4FE2-844D-B2F8-5EF66B2B29F4}" type="presOf" srcId="{59AD56DC-7DF2-4463-8C82-8F7E407B1E5A}" destId="{1F331A5C-00C0-AE47-B393-9C035911A021}" srcOrd="0" destOrd="0" presId="urn:microsoft.com/office/officeart/2016/7/layout/LinearBlockProcessNumbered"/>
    <dgm:cxn modelId="{1522ADBD-A3D5-A948-AA86-059060DEB009}" type="presOf" srcId="{D9DB32D9-0AFB-4BC6-BF87-665DF7D68458}" destId="{08EF45C6-7797-AE41-9F23-F33CAFBF44F2}" srcOrd="0" destOrd="0" presId="urn:microsoft.com/office/officeart/2016/7/layout/LinearBlockProcessNumbered"/>
    <dgm:cxn modelId="{3B995ECB-2FA0-7D4B-9D02-4D1529294F8C}" type="presOf" srcId="{6048AD5C-EF82-4D58-BF38-887D94D3EE73}" destId="{001D8A60-BA19-CD45-B2EC-0A45CCD07B31}" srcOrd="0" destOrd="0" presId="urn:microsoft.com/office/officeart/2016/7/layout/LinearBlockProcessNumbered"/>
    <dgm:cxn modelId="{A2C0D9D3-25F3-4C59-82D7-EC2C2C4275D1}" srcId="{B7BE69BF-45F1-45D4-A97B-89B48934F47C}" destId="{0D4F2DDA-4A81-441A-8E30-837F65601BCA}" srcOrd="5" destOrd="0" parTransId="{8D3A016F-81BA-4C3A-A58F-086B1B6B129C}" sibTransId="{6048AD5C-EF82-4D58-BF38-887D94D3EE73}"/>
    <dgm:cxn modelId="{8F1119DE-FC19-1345-B452-CB3A12639FE0}" type="presOf" srcId="{7B046C50-3B03-4EFF-9C7C-8BEEED917A32}" destId="{60B2E662-DB84-9E46-9123-CACDD0876DCD}" srcOrd="0" destOrd="0" presId="urn:microsoft.com/office/officeart/2016/7/layout/LinearBlockProcessNumbered"/>
    <dgm:cxn modelId="{8F6E0AF8-B1E3-4BFD-B257-4BCF980844D8}" srcId="{B7BE69BF-45F1-45D4-A97B-89B48934F47C}" destId="{2D3501A8-FBE2-4A3E-9CAD-785C7FD3AE51}" srcOrd="3" destOrd="0" parTransId="{4F7318EC-A84B-482C-A55D-25495BA625F6}" sibTransId="{0D2CE9E4-9354-45C9-A809-7BB2C8F7D871}"/>
    <dgm:cxn modelId="{E9EC7EFC-FEFB-D34C-B88D-3EA5036A523D}" type="presOf" srcId="{0D4F2DDA-4A81-441A-8E30-837F65601BCA}" destId="{A710D022-DA82-5145-8E29-5C15912CDF08}" srcOrd="1" destOrd="0" presId="urn:microsoft.com/office/officeart/2016/7/layout/LinearBlockProcessNumbered"/>
    <dgm:cxn modelId="{DD89BF4F-081B-B74E-BB24-0B6F444CF00F}" type="presParOf" srcId="{8A4575B4-197D-8742-A6B2-BE2776B5507D}" destId="{757B12B9-A3C6-D14E-9738-89A8F498778C}" srcOrd="0" destOrd="0" presId="urn:microsoft.com/office/officeart/2016/7/layout/LinearBlockProcessNumbered"/>
    <dgm:cxn modelId="{2115366F-0DDD-364A-8618-55337630DC37}" type="presParOf" srcId="{757B12B9-A3C6-D14E-9738-89A8F498778C}" destId="{60B2E662-DB84-9E46-9123-CACDD0876DCD}" srcOrd="0" destOrd="0" presId="urn:microsoft.com/office/officeart/2016/7/layout/LinearBlockProcessNumbered"/>
    <dgm:cxn modelId="{729DE6FC-8ECA-2B4C-807E-EF9FACD892FF}" type="presParOf" srcId="{757B12B9-A3C6-D14E-9738-89A8F498778C}" destId="{446F66D9-4EED-5145-BBDA-254A22EAB8A2}" srcOrd="1" destOrd="0" presId="urn:microsoft.com/office/officeart/2016/7/layout/LinearBlockProcessNumbered"/>
    <dgm:cxn modelId="{E998B5C6-9A0D-0C40-9E41-429F04325C59}" type="presParOf" srcId="{757B12B9-A3C6-D14E-9738-89A8F498778C}" destId="{A2A6FEEA-AECE-0545-94C7-32DC4AA37B0C}" srcOrd="2" destOrd="0" presId="urn:microsoft.com/office/officeart/2016/7/layout/LinearBlockProcessNumbered"/>
    <dgm:cxn modelId="{89C2B123-0496-0048-A902-C24C2D7FECEF}" type="presParOf" srcId="{8A4575B4-197D-8742-A6B2-BE2776B5507D}" destId="{9861E3F8-61FF-D843-AA3D-BCD11A961086}" srcOrd="1" destOrd="0" presId="urn:microsoft.com/office/officeart/2016/7/layout/LinearBlockProcessNumbered"/>
    <dgm:cxn modelId="{9A0940B2-B708-2040-AB4F-07624A1E9F0A}" type="presParOf" srcId="{8A4575B4-197D-8742-A6B2-BE2776B5507D}" destId="{E6854985-D214-A541-96BC-5582381DCAC1}" srcOrd="2" destOrd="0" presId="urn:microsoft.com/office/officeart/2016/7/layout/LinearBlockProcessNumbered"/>
    <dgm:cxn modelId="{5FCD4832-0739-2C4B-8755-F4BE5C397CBE}" type="presParOf" srcId="{E6854985-D214-A541-96BC-5582381DCAC1}" destId="{23052ADF-EE59-694B-9211-94B0CB4E7BEE}" srcOrd="0" destOrd="0" presId="urn:microsoft.com/office/officeart/2016/7/layout/LinearBlockProcessNumbered"/>
    <dgm:cxn modelId="{A47146AD-7537-E245-8D90-648AEB08237F}" type="presParOf" srcId="{E6854985-D214-A541-96BC-5582381DCAC1}" destId="{D0153267-C2C1-8D42-B645-7FB4737B11C5}" srcOrd="1" destOrd="0" presId="urn:microsoft.com/office/officeart/2016/7/layout/LinearBlockProcessNumbered"/>
    <dgm:cxn modelId="{4600A15A-F2F2-C744-AFC4-11CE48DAEF2C}" type="presParOf" srcId="{E6854985-D214-A541-96BC-5582381DCAC1}" destId="{DE6E4BF9-2208-D646-8F2D-E235C098D181}" srcOrd="2" destOrd="0" presId="urn:microsoft.com/office/officeart/2016/7/layout/LinearBlockProcessNumbered"/>
    <dgm:cxn modelId="{DB1BE021-5B13-B54B-A885-3DF15A7DB412}" type="presParOf" srcId="{8A4575B4-197D-8742-A6B2-BE2776B5507D}" destId="{F6EFBCCD-BEB3-614C-9DA1-EBC6EA313287}" srcOrd="3" destOrd="0" presId="urn:microsoft.com/office/officeart/2016/7/layout/LinearBlockProcessNumbered"/>
    <dgm:cxn modelId="{B6D330FE-D2E9-D745-A821-9DC3C8161312}" type="presParOf" srcId="{8A4575B4-197D-8742-A6B2-BE2776B5507D}" destId="{A1488501-DFF9-FD4F-8401-950944565CEB}" srcOrd="4" destOrd="0" presId="urn:microsoft.com/office/officeart/2016/7/layout/LinearBlockProcessNumbered"/>
    <dgm:cxn modelId="{BECE85F9-078F-2742-B09C-8C8800D080F5}" type="presParOf" srcId="{A1488501-DFF9-FD4F-8401-950944565CEB}" destId="{DCCD9F30-3581-0E40-A917-C0127B20BB8F}" srcOrd="0" destOrd="0" presId="urn:microsoft.com/office/officeart/2016/7/layout/LinearBlockProcessNumbered"/>
    <dgm:cxn modelId="{E6BEDEFD-FD9A-6941-AD58-194FC7AA27E7}" type="presParOf" srcId="{A1488501-DFF9-FD4F-8401-950944565CEB}" destId="{86473060-0645-604B-9DDC-8816B1A20B35}" srcOrd="1" destOrd="0" presId="urn:microsoft.com/office/officeart/2016/7/layout/LinearBlockProcessNumbered"/>
    <dgm:cxn modelId="{C21929B8-8AB7-D545-9BB5-6FCDF23A9B46}" type="presParOf" srcId="{A1488501-DFF9-FD4F-8401-950944565CEB}" destId="{AB8B7AA2-8D76-D44A-AD31-77B7AE9B5D14}" srcOrd="2" destOrd="0" presId="urn:microsoft.com/office/officeart/2016/7/layout/LinearBlockProcessNumbered"/>
    <dgm:cxn modelId="{8F63F63E-0032-B440-B92E-F051D7C5D71C}" type="presParOf" srcId="{8A4575B4-197D-8742-A6B2-BE2776B5507D}" destId="{C32A9AE6-5DE0-3B44-9513-178A5D5A88C4}" srcOrd="5" destOrd="0" presId="urn:microsoft.com/office/officeart/2016/7/layout/LinearBlockProcessNumbered"/>
    <dgm:cxn modelId="{A043633B-CB5A-3E46-9100-F95D53FD9C9E}" type="presParOf" srcId="{8A4575B4-197D-8742-A6B2-BE2776B5507D}" destId="{7D562A6F-A342-6644-A99A-DD3F4E88455B}" srcOrd="6" destOrd="0" presId="urn:microsoft.com/office/officeart/2016/7/layout/LinearBlockProcessNumbered"/>
    <dgm:cxn modelId="{F48A86FA-A3F2-D641-8B2E-A9B540B61342}" type="presParOf" srcId="{7D562A6F-A342-6644-A99A-DD3F4E88455B}" destId="{3E5A6403-A394-BB4E-8FBD-E66073E36352}" srcOrd="0" destOrd="0" presId="urn:microsoft.com/office/officeart/2016/7/layout/LinearBlockProcessNumbered"/>
    <dgm:cxn modelId="{930B58DF-C309-3046-BEA1-368F540F2A40}" type="presParOf" srcId="{7D562A6F-A342-6644-A99A-DD3F4E88455B}" destId="{497B398C-231F-984D-B1C9-B190BF4DEAA4}" srcOrd="1" destOrd="0" presId="urn:microsoft.com/office/officeart/2016/7/layout/LinearBlockProcessNumbered"/>
    <dgm:cxn modelId="{FED5938E-180E-3A46-A7B7-24983142EF63}" type="presParOf" srcId="{7D562A6F-A342-6644-A99A-DD3F4E88455B}" destId="{30D8C609-7FB8-D347-939C-408ADCEE059F}" srcOrd="2" destOrd="0" presId="urn:microsoft.com/office/officeart/2016/7/layout/LinearBlockProcessNumbered"/>
    <dgm:cxn modelId="{4C68CCBC-2943-5448-8BE7-8E659108F134}" type="presParOf" srcId="{8A4575B4-197D-8742-A6B2-BE2776B5507D}" destId="{D8821424-FD77-9348-9154-0C4C4B53E967}" srcOrd="7" destOrd="0" presId="urn:microsoft.com/office/officeart/2016/7/layout/LinearBlockProcessNumbered"/>
    <dgm:cxn modelId="{05A7BB45-5B4C-564D-B8EE-179E30A481A7}" type="presParOf" srcId="{8A4575B4-197D-8742-A6B2-BE2776B5507D}" destId="{91D65AC8-56C0-424F-92C1-E2BA9AD46E74}" srcOrd="8" destOrd="0" presId="urn:microsoft.com/office/officeart/2016/7/layout/LinearBlockProcessNumbered"/>
    <dgm:cxn modelId="{2789F46E-8435-404C-AE3C-F1CB04D3DB1C}" type="presParOf" srcId="{91D65AC8-56C0-424F-92C1-E2BA9AD46E74}" destId="{08EF45C6-7797-AE41-9F23-F33CAFBF44F2}" srcOrd="0" destOrd="0" presId="urn:microsoft.com/office/officeart/2016/7/layout/LinearBlockProcessNumbered"/>
    <dgm:cxn modelId="{9EDAFE60-8A0D-E74F-9489-89FD65E0D587}" type="presParOf" srcId="{91D65AC8-56C0-424F-92C1-E2BA9AD46E74}" destId="{1F331A5C-00C0-AE47-B393-9C035911A021}" srcOrd="1" destOrd="0" presId="urn:microsoft.com/office/officeart/2016/7/layout/LinearBlockProcessNumbered"/>
    <dgm:cxn modelId="{FA1A519C-A70D-D742-88DE-46B6A662593C}" type="presParOf" srcId="{91D65AC8-56C0-424F-92C1-E2BA9AD46E74}" destId="{4C4B9287-CEC7-104C-9823-259155FD8AFD}" srcOrd="2" destOrd="0" presId="urn:microsoft.com/office/officeart/2016/7/layout/LinearBlockProcessNumbered"/>
    <dgm:cxn modelId="{D5BD5307-21B0-B94E-9CD4-CABA471DDA16}" type="presParOf" srcId="{8A4575B4-197D-8742-A6B2-BE2776B5507D}" destId="{94EB956F-5645-624B-8A14-51B734508CA3}" srcOrd="9" destOrd="0" presId="urn:microsoft.com/office/officeart/2016/7/layout/LinearBlockProcessNumbered"/>
    <dgm:cxn modelId="{8F1436CE-4345-8940-A916-185FB4F58DC3}" type="presParOf" srcId="{8A4575B4-197D-8742-A6B2-BE2776B5507D}" destId="{878D8431-5886-2048-B538-B0288768923E}" srcOrd="10" destOrd="0" presId="urn:microsoft.com/office/officeart/2016/7/layout/LinearBlockProcessNumbered"/>
    <dgm:cxn modelId="{4C592288-B66A-BA45-9FFF-720618212C48}" type="presParOf" srcId="{878D8431-5886-2048-B538-B0288768923E}" destId="{36F15BE8-89FE-BF46-98B5-E5E42C06128D}" srcOrd="0" destOrd="0" presId="urn:microsoft.com/office/officeart/2016/7/layout/LinearBlockProcessNumbered"/>
    <dgm:cxn modelId="{8BDAF30F-258A-6E46-8C6D-D11F10EED063}" type="presParOf" srcId="{878D8431-5886-2048-B538-B0288768923E}" destId="{001D8A60-BA19-CD45-B2EC-0A45CCD07B31}" srcOrd="1" destOrd="0" presId="urn:microsoft.com/office/officeart/2016/7/layout/LinearBlockProcessNumbered"/>
    <dgm:cxn modelId="{AA4F935C-767A-0F45-AD3B-106026F2E946}" type="presParOf" srcId="{878D8431-5886-2048-B538-B0288768923E}" destId="{A710D022-DA82-5145-8E29-5C15912CDF08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8771D-D6EE-B049-A675-228D4871D2BF}">
      <dsp:nvSpPr>
        <dsp:cNvPr id="0" name=""/>
        <dsp:cNvSpPr/>
      </dsp:nvSpPr>
      <dsp:spPr>
        <a:xfrm rot="5400000">
          <a:off x="1455521" y="694482"/>
          <a:ext cx="597793" cy="68056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69A023F-F853-0542-B770-87B1444A4650}">
      <dsp:nvSpPr>
        <dsp:cNvPr id="0" name=""/>
        <dsp:cNvSpPr/>
      </dsp:nvSpPr>
      <dsp:spPr>
        <a:xfrm>
          <a:off x="1297142" y="31816"/>
          <a:ext cx="1006332" cy="70439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Understand the problem and the Users</a:t>
          </a:r>
        </a:p>
      </dsp:txBody>
      <dsp:txXfrm>
        <a:off x="1331534" y="66208"/>
        <a:ext cx="937548" cy="635615"/>
      </dsp:txXfrm>
    </dsp:sp>
    <dsp:sp modelId="{40C303CE-4605-F148-8D5B-4A5866A3BB53}">
      <dsp:nvSpPr>
        <dsp:cNvPr id="0" name=""/>
        <dsp:cNvSpPr/>
      </dsp:nvSpPr>
      <dsp:spPr>
        <a:xfrm>
          <a:off x="2303475" y="98996"/>
          <a:ext cx="731910" cy="569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Actors &amp; Use Cases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User Stories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Personas</a:t>
          </a:r>
        </a:p>
      </dsp:txBody>
      <dsp:txXfrm>
        <a:off x="2303475" y="98996"/>
        <a:ext cx="731910" cy="569327"/>
      </dsp:txXfrm>
    </dsp:sp>
    <dsp:sp modelId="{5A5826C1-7DFB-2645-B50F-02159F082E4B}">
      <dsp:nvSpPr>
        <dsp:cNvPr id="0" name=""/>
        <dsp:cNvSpPr/>
      </dsp:nvSpPr>
      <dsp:spPr>
        <a:xfrm rot="5400000">
          <a:off x="2289878" y="1485755"/>
          <a:ext cx="597793" cy="68056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3272378"/>
            <a:satOff val="-176"/>
            <a:lumOff val="2841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7220CE4-B01E-154B-80B8-21A0D4084EC2}">
      <dsp:nvSpPr>
        <dsp:cNvPr id="0" name=""/>
        <dsp:cNvSpPr/>
      </dsp:nvSpPr>
      <dsp:spPr>
        <a:xfrm>
          <a:off x="2131499" y="823089"/>
          <a:ext cx="1006332" cy="70439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Assess Needs and Requirements</a:t>
          </a:r>
        </a:p>
      </dsp:txBody>
      <dsp:txXfrm>
        <a:off x="2165891" y="857481"/>
        <a:ext cx="937548" cy="635615"/>
      </dsp:txXfrm>
    </dsp:sp>
    <dsp:sp modelId="{FB5CF52F-7C53-E34D-B964-A3B346B939B1}">
      <dsp:nvSpPr>
        <dsp:cNvPr id="0" name=""/>
        <dsp:cNvSpPr/>
      </dsp:nvSpPr>
      <dsp:spPr>
        <a:xfrm>
          <a:off x="3137831" y="890270"/>
          <a:ext cx="731910" cy="569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Elaborated User Stories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Scenarios</a:t>
          </a:r>
        </a:p>
      </dsp:txBody>
      <dsp:txXfrm>
        <a:off x="3137831" y="890270"/>
        <a:ext cx="731910" cy="569327"/>
      </dsp:txXfrm>
    </dsp:sp>
    <dsp:sp modelId="{EF1B63CD-7F5C-F040-822B-992E126603EC}">
      <dsp:nvSpPr>
        <dsp:cNvPr id="0" name=""/>
        <dsp:cNvSpPr/>
      </dsp:nvSpPr>
      <dsp:spPr>
        <a:xfrm rot="5400000">
          <a:off x="3124234" y="2277029"/>
          <a:ext cx="597793" cy="68056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544756"/>
            <a:satOff val="-351"/>
            <a:lumOff val="5682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0D2DFCC-5400-9D43-8DCA-AA3076C791EA}">
      <dsp:nvSpPr>
        <dsp:cNvPr id="0" name=""/>
        <dsp:cNvSpPr/>
      </dsp:nvSpPr>
      <dsp:spPr>
        <a:xfrm>
          <a:off x="2965855" y="1614363"/>
          <a:ext cx="1006332" cy="70439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Ideate</a:t>
          </a:r>
        </a:p>
      </dsp:txBody>
      <dsp:txXfrm>
        <a:off x="3000247" y="1648755"/>
        <a:ext cx="937548" cy="635615"/>
      </dsp:txXfrm>
    </dsp:sp>
    <dsp:sp modelId="{C6DEC62C-AC0E-A048-9FF8-D6778488BA2E}">
      <dsp:nvSpPr>
        <dsp:cNvPr id="0" name=""/>
        <dsp:cNvSpPr/>
      </dsp:nvSpPr>
      <dsp:spPr>
        <a:xfrm>
          <a:off x="3972187" y="1681543"/>
          <a:ext cx="731910" cy="569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Journey Maps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User Flows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Sketching</a:t>
          </a:r>
        </a:p>
      </dsp:txBody>
      <dsp:txXfrm>
        <a:off x="3972187" y="1681543"/>
        <a:ext cx="731910" cy="569327"/>
      </dsp:txXfrm>
    </dsp:sp>
    <dsp:sp modelId="{769B54FB-16CE-7146-B36A-0871AE9AB285}">
      <dsp:nvSpPr>
        <dsp:cNvPr id="0" name=""/>
        <dsp:cNvSpPr/>
      </dsp:nvSpPr>
      <dsp:spPr>
        <a:xfrm rot="5400000">
          <a:off x="3958591" y="3068302"/>
          <a:ext cx="597793" cy="68056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9817134"/>
            <a:satOff val="-527"/>
            <a:lumOff val="8523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2FCC57D-ECCC-774C-BCA1-6C18E053B4E1}">
      <dsp:nvSpPr>
        <dsp:cNvPr id="0" name=""/>
        <dsp:cNvSpPr/>
      </dsp:nvSpPr>
      <dsp:spPr>
        <a:xfrm>
          <a:off x="3800212" y="2405636"/>
          <a:ext cx="1006332" cy="70439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1" kern="1200" dirty="0">
              <a:solidFill>
                <a:schemeClr val="tx2">
                  <a:lumMod val="50000"/>
                </a:schemeClr>
              </a:solidFill>
            </a:rPr>
            <a:t>Prototype</a:t>
          </a:r>
        </a:p>
      </dsp:txBody>
      <dsp:txXfrm>
        <a:off x="3834604" y="2440028"/>
        <a:ext cx="937548" cy="635615"/>
      </dsp:txXfrm>
    </dsp:sp>
    <dsp:sp modelId="{BD294159-CF5F-5946-A6A3-9D2957A800B8}">
      <dsp:nvSpPr>
        <dsp:cNvPr id="0" name=""/>
        <dsp:cNvSpPr/>
      </dsp:nvSpPr>
      <dsp:spPr>
        <a:xfrm>
          <a:off x="4806544" y="2472817"/>
          <a:ext cx="731910" cy="569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High Fidelity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Wireframes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Mockups</a:t>
          </a:r>
        </a:p>
      </dsp:txBody>
      <dsp:txXfrm>
        <a:off x="4806544" y="2472817"/>
        <a:ext cx="731910" cy="569327"/>
      </dsp:txXfrm>
    </dsp:sp>
    <dsp:sp modelId="{1E728971-5BD7-0B47-995F-B214A67E5B94}">
      <dsp:nvSpPr>
        <dsp:cNvPr id="0" name=""/>
        <dsp:cNvSpPr/>
      </dsp:nvSpPr>
      <dsp:spPr>
        <a:xfrm rot="5400000">
          <a:off x="4792947" y="3859576"/>
          <a:ext cx="597793" cy="68056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3089511"/>
            <a:satOff val="-703"/>
            <a:lumOff val="11364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CBA9A6A-CD17-6B48-BDDC-3843AB8AA04A}">
      <dsp:nvSpPr>
        <dsp:cNvPr id="0" name=""/>
        <dsp:cNvSpPr/>
      </dsp:nvSpPr>
      <dsp:spPr>
        <a:xfrm>
          <a:off x="4634568" y="3196910"/>
          <a:ext cx="1006332" cy="70439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Implement</a:t>
          </a:r>
        </a:p>
      </dsp:txBody>
      <dsp:txXfrm>
        <a:off x="4668960" y="3231302"/>
        <a:ext cx="937548" cy="635615"/>
      </dsp:txXfrm>
    </dsp:sp>
    <dsp:sp modelId="{098D43A5-404A-8340-8415-AD6DEE132471}">
      <dsp:nvSpPr>
        <dsp:cNvPr id="0" name=""/>
        <dsp:cNvSpPr/>
      </dsp:nvSpPr>
      <dsp:spPr>
        <a:xfrm>
          <a:off x="5640900" y="3264091"/>
          <a:ext cx="731910" cy="5693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C4D3E-4FEB-5B42-B873-ABA626E129C1}">
      <dsp:nvSpPr>
        <dsp:cNvPr id="0" name=""/>
        <dsp:cNvSpPr/>
      </dsp:nvSpPr>
      <dsp:spPr>
        <a:xfrm>
          <a:off x="5468924" y="3988183"/>
          <a:ext cx="1006332" cy="70439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Evaluate Usability</a:t>
          </a:r>
        </a:p>
      </dsp:txBody>
      <dsp:txXfrm>
        <a:off x="5503316" y="4022575"/>
        <a:ext cx="937548" cy="6356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2E662-DB84-9E46-9123-CACDD0876DCD}">
      <dsp:nvSpPr>
        <dsp:cNvPr id="0" name=""/>
        <dsp:cNvSpPr/>
      </dsp:nvSpPr>
      <dsp:spPr>
        <a:xfrm>
          <a:off x="0" y="1491456"/>
          <a:ext cx="1285874" cy="1543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16" tIns="0" rIns="127016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Avoid expensive reworks</a:t>
          </a:r>
        </a:p>
      </dsp:txBody>
      <dsp:txXfrm>
        <a:off x="0" y="2108676"/>
        <a:ext cx="1285874" cy="925829"/>
      </dsp:txXfrm>
    </dsp:sp>
    <dsp:sp modelId="{446F66D9-4EED-5145-BBDA-254A22EAB8A2}">
      <dsp:nvSpPr>
        <dsp:cNvPr id="0" name=""/>
        <dsp:cNvSpPr/>
      </dsp:nvSpPr>
      <dsp:spPr>
        <a:xfrm>
          <a:off x="0" y="1491456"/>
          <a:ext cx="1285874" cy="61721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16" tIns="165100" rIns="127016" bIns="165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01</a:t>
          </a:r>
        </a:p>
      </dsp:txBody>
      <dsp:txXfrm>
        <a:off x="0" y="1491456"/>
        <a:ext cx="1285874" cy="617219"/>
      </dsp:txXfrm>
    </dsp:sp>
    <dsp:sp modelId="{23052ADF-EE59-694B-9211-94B0CB4E7BEE}">
      <dsp:nvSpPr>
        <dsp:cNvPr id="0" name=""/>
        <dsp:cNvSpPr/>
      </dsp:nvSpPr>
      <dsp:spPr>
        <a:xfrm>
          <a:off x="1388745" y="1491456"/>
          <a:ext cx="1285874" cy="1543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16" tIns="0" rIns="127016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Accelerate development and time-to-market</a:t>
          </a:r>
        </a:p>
      </dsp:txBody>
      <dsp:txXfrm>
        <a:off x="1388745" y="2108676"/>
        <a:ext cx="1285874" cy="925829"/>
      </dsp:txXfrm>
    </dsp:sp>
    <dsp:sp modelId="{D0153267-C2C1-8D42-B645-7FB4737B11C5}">
      <dsp:nvSpPr>
        <dsp:cNvPr id="0" name=""/>
        <dsp:cNvSpPr/>
      </dsp:nvSpPr>
      <dsp:spPr>
        <a:xfrm>
          <a:off x="1388745" y="1491456"/>
          <a:ext cx="1285874" cy="61721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16" tIns="165100" rIns="127016" bIns="165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02</a:t>
          </a:r>
        </a:p>
      </dsp:txBody>
      <dsp:txXfrm>
        <a:off x="1388745" y="1491456"/>
        <a:ext cx="1285874" cy="617219"/>
      </dsp:txXfrm>
    </dsp:sp>
    <dsp:sp modelId="{DCCD9F30-3581-0E40-A917-C0127B20BB8F}">
      <dsp:nvSpPr>
        <dsp:cNvPr id="0" name=""/>
        <dsp:cNvSpPr/>
      </dsp:nvSpPr>
      <dsp:spPr>
        <a:xfrm>
          <a:off x="2777490" y="1491456"/>
          <a:ext cx="1285874" cy="1543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16" tIns="0" rIns="127016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Understand needs better and avoid failure</a:t>
          </a:r>
        </a:p>
      </dsp:txBody>
      <dsp:txXfrm>
        <a:off x="2777490" y="2108676"/>
        <a:ext cx="1285874" cy="925829"/>
      </dsp:txXfrm>
    </dsp:sp>
    <dsp:sp modelId="{86473060-0645-604B-9DDC-8816B1A20B35}">
      <dsp:nvSpPr>
        <dsp:cNvPr id="0" name=""/>
        <dsp:cNvSpPr/>
      </dsp:nvSpPr>
      <dsp:spPr>
        <a:xfrm>
          <a:off x="2777490" y="1491456"/>
          <a:ext cx="1285874" cy="61721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16" tIns="165100" rIns="127016" bIns="165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03</a:t>
          </a:r>
        </a:p>
      </dsp:txBody>
      <dsp:txXfrm>
        <a:off x="2777490" y="1491456"/>
        <a:ext cx="1285874" cy="617219"/>
      </dsp:txXfrm>
    </dsp:sp>
    <dsp:sp modelId="{3E5A6403-A394-BB4E-8FBD-E66073E36352}">
      <dsp:nvSpPr>
        <dsp:cNvPr id="0" name=""/>
        <dsp:cNvSpPr/>
      </dsp:nvSpPr>
      <dsp:spPr>
        <a:xfrm>
          <a:off x="4166235" y="1491456"/>
          <a:ext cx="1285874" cy="1543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16" tIns="0" rIns="127016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Improve product adoption and user engagement</a:t>
          </a:r>
        </a:p>
      </dsp:txBody>
      <dsp:txXfrm>
        <a:off x="4166235" y="2108676"/>
        <a:ext cx="1285874" cy="925829"/>
      </dsp:txXfrm>
    </dsp:sp>
    <dsp:sp modelId="{497B398C-231F-984D-B1C9-B190BF4DEAA4}">
      <dsp:nvSpPr>
        <dsp:cNvPr id="0" name=""/>
        <dsp:cNvSpPr/>
      </dsp:nvSpPr>
      <dsp:spPr>
        <a:xfrm>
          <a:off x="4166235" y="1491456"/>
          <a:ext cx="1285874" cy="61721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16" tIns="165100" rIns="127016" bIns="165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04</a:t>
          </a:r>
        </a:p>
      </dsp:txBody>
      <dsp:txXfrm>
        <a:off x="4166235" y="1491456"/>
        <a:ext cx="1285874" cy="617219"/>
      </dsp:txXfrm>
    </dsp:sp>
    <dsp:sp modelId="{08EF45C6-7797-AE41-9F23-F33CAFBF44F2}">
      <dsp:nvSpPr>
        <dsp:cNvPr id="0" name=""/>
        <dsp:cNvSpPr/>
      </dsp:nvSpPr>
      <dsp:spPr>
        <a:xfrm>
          <a:off x="5554979" y="1491456"/>
          <a:ext cx="1285874" cy="1543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16" tIns="0" rIns="127016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Demonstrate functionality</a:t>
          </a:r>
        </a:p>
      </dsp:txBody>
      <dsp:txXfrm>
        <a:off x="5554979" y="2108676"/>
        <a:ext cx="1285874" cy="925829"/>
      </dsp:txXfrm>
    </dsp:sp>
    <dsp:sp modelId="{1F331A5C-00C0-AE47-B393-9C035911A021}">
      <dsp:nvSpPr>
        <dsp:cNvPr id="0" name=""/>
        <dsp:cNvSpPr/>
      </dsp:nvSpPr>
      <dsp:spPr>
        <a:xfrm>
          <a:off x="5554979" y="1491456"/>
          <a:ext cx="1285874" cy="61721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16" tIns="165100" rIns="127016" bIns="165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05</a:t>
          </a:r>
        </a:p>
      </dsp:txBody>
      <dsp:txXfrm>
        <a:off x="5554979" y="1491456"/>
        <a:ext cx="1285874" cy="617219"/>
      </dsp:txXfrm>
    </dsp:sp>
    <dsp:sp modelId="{36F15BE8-89FE-BF46-98B5-E5E42C06128D}">
      <dsp:nvSpPr>
        <dsp:cNvPr id="0" name=""/>
        <dsp:cNvSpPr/>
      </dsp:nvSpPr>
      <dsp:spPr>
        <a:xfrm>
          <a:off x="6943724" y="1491456"/>
          <a:ext cx="1285874" cy="1543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16" tIns="0" rIns="127016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Boost collaboration</a:t>
          </a:r>
        </a:p>
      </dsp:txBody>
      <dsp:txXfrm>
        <a:off x="6943724" y="2108676"/>
        <a:ext cx="1285874" cy="925829"/>
      </dsp:txXfrm>
    </dsp:sp>
    <dsp:sp modelId="{001D8A60-BA19-CD45-B2EC-0A45CCD07B31}">
      <dsp:nvSpPr>
        <dsp:cNvPr id="0" name=""/>
        <dsp:cNvSpPr/>
      </dsp:nvSpPr>
      <dsp:spPr>
        <a:xfrm>
          <a:off x="6943724" y="1491456"/>
          <a:ext cx="1285874" cy="61721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16" tIns="165100" rIns="127016" bIns="1651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06</a:t>
          </a:r>
        </a:p>
      </dsp:txBody>
      <dsp:txXfrm>
        <a:off x="6943724" y="1491456"/>
        <a:ext cx="1285874" cy="617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Interaction Devices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DB684-D616-474E-A0BE-0877A8634C5C}" type="datetime1">
              <a:rPr lang="en-US" smtClean="0"/>
              <a:t>6/12/23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IS4300 - HCI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CA270-C59E-4F70-B09B-847474471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9679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Interaction Devices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2DAC8-5ECC-FD47-AC8F-E019BEBE147E}" type="datetime1">
              <a:rPr lang="en-US" smtClean="0"/>
              <a:t>6/12/23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IS4300 - HCI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7BEF0-F076-4906-A921-C330E6E30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9932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HCI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Prototyping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HCI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Prototyping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HCI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Prototyping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HCI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Prototyping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HCI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Prototyping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HCI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Prototyping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HCI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Prototyping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HCI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Prototyping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HCI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Prototyping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HCI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Prototyping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HCI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Prototyping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282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HCI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82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Prototyping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685800" cy="282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4FBFA-1248-4AAF-9253-30F12188577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red letter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689F7E1-CA06-D455-5EA3-C0709D26781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456" y="6477000"/>
            <a:ext cx="460736" cy="3587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stinmind.com/prototyping/prototyping-methodology-techniques-presention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nrmVzbPeII?feature=oembed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stinmind.com/prototyping/prototyping-methodology-techniques-presentio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200400"/>
            <a:ext cx="8001000" cy="14097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Introduction to Prototyping Methods for UI/UX Design</a:t>
            </a:r>
            <a:endParaRPr lang="en-US" sz="6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410200"/>
            <a:ext cx="6400800" cy="838200"/>
          </a:xfrm>
        </p:spPr>
        <p:txBody>
          <a:bodyPr>
            <a:normAutofit/>
          </a:bodyPr>
          <a:lstStyle/>
          <a:p>
            <a:pPr algn="l"/>
            <a:r>
              <a:rPr lang="en-US" sz="1800" i="1" dirty="0">
                <a:solidFill>
                  <a:schemeClr val="accent2">
                    <a:lumMod val="75000"/>
                  </a:schemeClr>
                </a:solidFill>
              </a:rPr>
              <a:t>Martin Schedlbauer, Ph.D.</a:t>
            </a:r>
          </a:p>
          <a:p>
            <a:pPr algn="l"/>
            <a:r>
              <a:rPr lang="en-US" sz="1800" i="1" dirty="0">
                <a:solidFill>
                  <a:schemeClr val="accent2">
                    <a:lumMod val="75000"/>
                  </a:schemeClr>
                </a:solidFill>
              </a:rPr>
              <a:t>m.schedlbauer@northeastern.edu</a:t>
            </a:r>
          </a:p>
        </p:txBody>
      </p:sp>
      <p:pic>
        <p:nvPicPr>
          <p:cNvPr id="6" name="Picture 5" descr="Black text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F0BBB7AA-6B0C-1D60-C16E-E1E492DC790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86070"/>
            <a:ext cx="2743200" cy="8151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53787-B1DC-FD7F-9D2F-86D2DA5E4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Wireframes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40B920-5B44-5D46-D897-5AAADAAE7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Wireframes are low-fidelity visual representations of a user interface (UI) design. </a:t>
            </a:r>
          </a:p>
          <a:p>
            <a:endParaRPr lang="en-US" dirty="0"/>
          </a:p>
          <a:p>
            <a:r>
              <a:rPr lang="en-US" dirty="0"/>
              <a:t>They serve as a skeletal framework that outlines the structure, layout, and content of a digital product, without focusing on visual details such as colors, imagery, or typography. </a:t>
            </a:r>
          </a:p>
          <a:p>
            <a:endParaRPr lang="en-US" dirty="0"/>
          </a:p>
          <a:p>
            <a:r>
              <a:rPr lang="en-US" dirty="0"/>
              <a:t>Wireframes are typically created using simple shapes, lines, and placeholders to convey the basic elements and hierarchy of a UI.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477C10-8DC2-8AC5-7B53-ECB16B0D8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HCI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8E7780-24CA-5F71-56C0-B27255A5F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Prototyping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57B825-94CD-EA17-FEA8-5EE4B0832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10</a:t>
            </a:fld>
            <a:endParaRPr lang="en-US"/>
          </a:p>
        </p:txBody>
      </p:sp>
      <p:pic>
        <p:nvPicPr>
          <p:cNvPr id="3074" name="Picture 2" descr="Balsamiq wireframe of a product detail web page.">
            <a:extLst>
              <a:ext uri="{FF2B5EF4-FFF2-40B4-BE49-F238E27FC236}">
                <a16:creationId xmlns:a16="http://schemas.microsoft.com/office/drawing/2014/main" id="{72381271-EC22-31C4-ADFE-B766BB69FE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05000"/>
            <a:ext cx="5111750" cy="341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307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992DB8C-5990-1B29-04B1-41BEFB40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Low-Fidelity Prototypes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2DB2DF-F9F3-4EAF-6360-1D828C1D3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Paper prototypes, along with wireframes, are sketches and are a form of low-fidelity prototypes</a:t>
            </a:r>
          </a:p>
          <a:p>
            <a:endParaRPr lang="en-US" dirty="0"/>
          </a:p>
          <a:p>
            <a:r>
              <a:rPr lang="en-US" dirty="0"/>
              <a:t>However, low-fidelity prototypes focus on:</a:t>
            </a:r>
          </a:p>
          <a:p>
            <a:pPr lvl="1"/>
            <a:r>
              <a:rPr lang="en-US" dirty="0"/>
              <a:t>Screen layouts and simple element outlines</a:t>
            </a:r>
          </a:p>
          <a:p>
            <a:pPr lvl="1"/>
            <a:r>
              <a:rPr lang="en-US" dirty="0"/>
              <a:t>Sizing, spacing, positioning</a:t>
            </a:r>
          </a:p>
          <a:p>
            <a:pPr lvl="1"/>
            <a:r>
              <a:rPr lang="en-US" dirty="0"/>
              <a:t>Basic clickability / selection and navigation between screens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Goal of low-fidelity prototyping: </a:t>
            </a:r>
            <a:br>
              <a:rPr lang="en-US" dirty="0"/>
            </a:br>
            <a:br>
              <a:rPr lang="en-US" dirty="0"/>
            </a:br>
            <a:r>
              <a:rPr lang="en-US" i="1" dirty="0"/>
              <a:t>Conceptualize the basic functionality without distractions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1E8E70-947E-A644-633B-99F321CCE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HCI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C5246A-DC84-FF36-7921-50D9E2601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Prototyping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A1F4F-0799-70E0-11DD-565A5ABC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33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7A1AE-8E97-87D1-BF15-63FD18A12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0BDEB-62A6-0FF4-98EF-04B92D618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Key concern</a:t>
            </a:r>
            <a:r>
              <a:rPr lang="en-US" dirty="0"/>
              <a:t>: </a:t>
            </a:r>
            <a:r>
              <a:rPr lang="en-US" i="1" dirty="0"/>
              <a:t>how do we organize the information into pages and how do we organize the pages into a hierarchy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b="1" dirty="0"/>
              <a:t>Strategy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Card Sorting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B134A-472D-89AD-C662-F2C95CE56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HCI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E0D05-8663-A12C-8DB3-095DAD84C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Prototyping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7FC72-6CA4-2E51-75B0-FA30569E7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48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25F96-A624-5704-9ECF-ADB8141FD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Digital Prototypes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075DF-E5C4-0394-AB26-9FF20C4D0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Digital prototypes are constructed using a computer application and can either be low-fidelity or high-fidelity.</a:t>
            </a:r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/>
              <a:t>Common tools include: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Figma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MockFlow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LucidChart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Balsamiq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278B5-5E21-F7E0-A8B2-BAAACB6BD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28257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HCI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85A9E-DA5D-AED5-4053-E9DEE8F01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8257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Prototyping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75F2-309E-EE9B-ECFB-62688AEB1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685800" cy="28257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0F4FBFA-1248-4AAF-9253-30F121885773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1026" name="Picture 2" descr="Why you should create a paper prototype - and how to test it with your  users · Machines, Code, People">
            <a:extLst>
              <a:ext uri="{FF2B5EF4-FFF2-40B4-BE49-F238E27FC236}">
                <a16:creationId xmlns:a16="http://schemas.microsoft.com/office/drawing/2014/main" id="{7E1CE837-B79C-E3B5-C92B-A220505F5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00200"/>
            <a:ext cx="2940384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an your digital projects with a collaborative wireframing software.">
            <a:extLst>
              <a:ext uri="{FF2B5EF4-FFF2-40B4-BE49-F238E27FC236}">
                <a16:creationId xmlns:a16="http://schemas.microsoft.com/office/drawing/2014/main" id="{DB01A268-D947-05C1-8E27-352479063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79540"/>
            <a:ext cx="3473784" cy="211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663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20272-16C5-54A7-1560-02C391EA7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High-Fidelity Prototypes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3303E-B495-17AB-E5B9-41C145BCE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Close to actual design of finished product</a:t>
            </a:r>
          </a:p>
          <a:p>
            <a:r>
              <a:rPr lang="en-US" dirty="0"/>
              <a:t>Contains information layouts, spacing, element positioning and navigation of the low-fidelity prototype </a:t>
            </a:r>
          </a:p>
          <a:p>
            <a:r>
              <a:rPr lang="en-US" dirty="0"/>
              <a:t>More details:</a:t>
            </a:r>
          </a:p>
          <a:p>
            <a:pPr lvl="1"/>
            <a:r>
              <a:rPr lang="en-US" dirty="0"/>
              <a:t>interactive, </a:t>
            </a:r>
            <a:r>
              <a:rPr lang="en-US" i="1" dirty="0"/>
              <a:t>e.g.</a:t>
            </a:r>
            <a:r>
              <a:rPr lang="en-US" dirty="0"/>
              <a:t>, functional navigation </a:t>
            </a:r>
          </a:p>
          <a:p>
            <a:pPr lvl="1"/>
            <a:r>
              <a:rPr lang="en-US" dirty="0"/>
              <a:t>advanced UI elements</a:t>
            </a:r>
          </a:p>
          <a:p>
            <a:pPr lvl="1"/>
            <a:r>
              <a:rPr lang="en-US" dirty="0"/>
              <a:t>actual content and sample data</a:t>
            </a:r>
          </a:p>
          <a:p>
            <a:pPr lvl="1"/>
            <a:r>
              <a:rPr lang="en-US" dirty="0"/>
              <a:t>visualizations, tables, grids, images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78D71-001C-DA3A-C99A-3E4300690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HCI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9768E-40D9-B07E-F047-7B796B3CC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Prototyping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9C9E1-0086-FCC2-F501-1B503B44E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04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F2EA4-9B17-3310-3F3D-19DE43D86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High-Fidelity Prototypes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C6DCF-44C3-85BF-93AE-B70B1651D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Basic navigation has gone through further iterations and features advanced interactions, </a:t>
            </a:r>
            <a:r>
              <a:rPr lang="en-US" i="1" dirty="0"/>
              <a:t>e.g.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page scrolling</a:t>
            </a:r>
          </a:p>
          <a:p>
            <a:pPr lvl="1"/>
            <a:r>
              <a:rPr lang="en-US" dirty="0"/>
              <a:t>mouse over buttons for a website prototype</a:t>
            </a:r>
          </a:p>
          <a:p>
            <a:pPr lvl="1"/>
            <a:r>
              <a:rPr lang="en-US" dirty="0"/>
              <a:t>icons changing color when tapped on app</a:t>
            </a:r>
          </a:p>
          <a:p>
            <a:pPr lvl="1"/>
            <a:r>
              <a:rPr lang="en-US" dirty="0"/>
              <a:t>colors, fonts, shading</a:t>
            </a:r>
          </a:p>
          <a:p>
            <a:pPr lvl="1"/>
            <a:r>
              <a:rPr lang="en-US" dirty="0"/>
              <a:t>high-definition images and real content </a:t>
            </a:r>
          </a:p>
          <a:p>
            <a:pPr lvl="1"/>
            <a:r>
              <a:rPr lang="en-US" dirty="0"/>
              <a:t>functioning data visualizations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A3CA9-7DEC-3D77-29A7-F49C87FD6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HCI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598C1-E095-85B2-5BFB-8EBB48A4C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Prototyping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35A26-536B-E251-DD0C-4120F2630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18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BB2FC-D4A3-6092-2EE0-438EFB8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HCI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4E292-A0F9-1C6F-A583-914195D07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Prototyping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30F43-CE05-872D-ED8D-4E95F4FF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3AAEE3-E379-7D3A-022F-DCAC358B8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21" y="304800"/>
            <a:ext cx="7812157" cy="59288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AB83E3-D520-D56A-BC0E-E5A6A3E5C8EA}"/>
              </a:ext>
            </a:extLst>
          </p:cNvPr>
          <p:cNvSpPr txBox="1"/>
          <p:nvPr/>
        </p:nvSpPr>
        <p:spPr>
          <a:xfrm>
            <a:off x="646043" y="6301101"/>
            <a:ext cx="306045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hlinkClick r:id="rId3"/>
              </a:rPr>
              <a:t>https://www.justinmind.com/</a:t>
            </a:r>
            <a:r>
              <a:rPr lang="en-US" sz="600" dirty="0">
                <a:solidFill>
                  <a:schemeClr val="bg1">
                    <a:lumMod val="65000"/>
                  </a:schemeClr>
                </a:solidFill>
                <a:hlinkClick r:id="rId3"/>
              </a:rPr>
              <a:t>prototyping</a:t>
            </a:r>
            <a:r>
              <a:rPr lang="en-US" sz="600" dirty="0">
                <a:hlinkClick r:id="rId3"/>
              </a:rPr>
              <a:t>/prototyping-methodology-techniques-presention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1078517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EE7E29-D0B6-B76F-29C4-1DDAC9ADA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HCI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3C4B6B-BBE4-8125-36B7-CAC712185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Prototyping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6161D-415A-3A38-46A2-D62A1EE46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EC30AF-CB8A-7F99-87A6-F16669455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304800"/>
            <a:ext cx="7219950" cy="586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85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BF581C3-8529-B948-D4FC-F9FF4BD81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Wizard-of-Oz Method for Prototype Animation</a:t>
            </a:r>
          </a:p>
        </p:txBody>
      </p:sp>
      <p:pic>
        <p:nvPicPr>
          <p:cNvPr id="2050" name="Picture 2" descr="How' is the new 'Why'.....!">
            <a:extLst>
              <a:ext uri="{FF2B5EF4-FFF2-40B4-BE49-F238E27FC236}">
                <a16:creationId xmlns:a16="http://schemas.microsoft.com/office/drawing/2014/main" id="{7A0E735C-0E0E-96DD-F3F4-4C985C52B0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7" r="29579" b="2"/>
          <a:stretch/>
        </p:blipFill>
        <p:spPr bwMode="auto">
          <a:xfrm>
            <a:off x="457200" y="1600200"/>
            <a:ext cx="4038600" cy="452596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E27EF0-40F9-1307-C1F7-1DAA2CF77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The "Wizard of Oz" technique is a prototyping method in which the appearance of an interactive system is simulated to users, while the system's responses are in fact controlled by a human operator. 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This method allows designers to test and gather user feedback on the user interface and user experience (UI/UX) without fully developing the actual automated system.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433EF0-C527-6CC4-DBAF-E2E77781BC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28257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HCI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9B3AB7-B7EC-F08E-D54A-44A13B5D7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8257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Prototyping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FE62B-C7B2-5F95-73BA-69C8BE6CC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685800" cy="28257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0F4FBFA-1248-4AAF-9253-30F121885773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48A60-C9F4-0A9F-D142-325BA33E4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Why do we need WoOz?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98B3F8A-C1C3-5CF8-CB8D-E8EA83917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Useful when there are complex interactions or functionality that may be difficult to test in a prototype without backend development.</a:t>
            </a:r>
          </a:p>
          <a:p>
            <a:r>
              <a:rPr lang="en-US" dirty="0"/>
              <a:t>Wizard-of-Oz prototyping refers to a scenario where the user interacts with a prototype, but a human (out of sight) responds through another computer to control what the user sees next.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022FF7-D8BD-B0EF-B25D-06AF08B0BD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282571"/>
          </a:xfrm>
        </p:spPr>
        <p:txBody>
          <a:bodyPr/>
          <a:lstStyle/>
          <a:p>
            <a:r>
              <a:rPr lang="en-US"/>
              <a:t>HCI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17D028-34A2-01B9-C267-CB5C9925E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82571"/>
          </a:xfrm>
        </p:spPr>
        <p:txBody>
          <a:bodyPr/>
          <a:lstStyle/>
          <a:p>
            <a:r>
              <a:rPr lang="en-US"/>
              <a:t>Prototyping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21ACE-575E-0092-099C-DBBC5D922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685800" cy="282571"/>
          </a:xfrm>
        </p:spPr>
        <p:txBody>
          <a:bodyPr/>
          <a:lstStyle/>
          <a:p>
            <a:fld id="{C0F4FBFA-1248-4AAF-9253-30F12188577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05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06CCF-B51C-29BF-AADF-D16723D0C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8F3EB-D300-9C1E-7392-31B020780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Portions adapted from </a:t>
            </a:r>
            <a:r>
              <a:rPr lang="en-US" i="1" dirty="0"/>
              <a:t>CS 5340 – Computer/Human Interaction Week 5: Creating Prototypes Instructor: Holly B. Jimison, PhD, FACMI, Summer 2022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A2F40-D2EB-E40E-45EC-D58999622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HCI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60C4A-3D60-FBA8-511E-20C41DA25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Prototyping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C4BEF-A9BB-4E9A-E3C0-8FC4D0718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89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11C92-F535-9504-DE15-B3D9DBDF0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use…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3B439-E8C9-32C1-C911-F3D9345D0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75200"/>
            <a:ext cx="8229600" cy="1350963"/>
          </a:xfrm>
        </p:spPr>
        <p:txBody>
          <a:bodyPr/>
          <a:lstStyle/>
          <a:p>
            <a:r>
              <a:rPr lang="en-US" dirty="0"/>
              <a:t>Paper prototypes</a:t>
            </a:r>
          </a:p>
          <a:p>
            <a:r>
              <a:rPr lang="en-US" dirty="0"/>
              <a:t>Complex interactions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E2984-D447-FC46-EA98-AFF9C467C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HCI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3DC44-04A2-FE04-15B8-7B96238A7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Prototyping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F0EEB-1355-D858-3F97-DC7190DF5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65EB4-8877-487E-4AF7-6776EEF2A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600200"/>
            <a:ext cx="5257800" cy="294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66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F5002-BE26-CE62-D144-049490FAC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HCI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7000F-6277-4A8E-6765-192F771E2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Prototyping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AEAAD-4D92-084B-5310-2D79F2346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21</a:t>
            </a:fld>
            <a:endParaRPr lang="en-US"/>
          </a:p>
        </p:txBody>
      </p:sp>
      <p:pic>
        <p:nvPicPr>
          <p:cNvPr id="7" name="Online Media 6" descr="Wizard of  Oz paper prototyping">
            <a:hlinkClick r:id="" action="ppaction://media"/>
            <a:extLst>
              <a:ext uri="{FF2B5EF4-FFF2-40B4-BE49-F238E27FC236}">
                <a16:creationId xmlns:a16="http://schemas.microsoft.com/office/drawing/2014/main" id="{B283BA5A-3DD4-FF09-CD25-6E8CDEF3075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865667"/>
            <a:ext cx="863150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3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660AC76-EC67-1BA8-413C-3D59336DF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Idea: User-Driven Prototypes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66C709-098E-FA9F-B2A1-4CD844CB9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33600"/>
            <a:ext cx="4662989" cy="3124200"/>
          </a:xfrm>
          <a:prstGeom prst="rect">
            <a:avLst/>
          </a:prstGeom>
          <a:noFill/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CB7F06-54FC-FDF3-EC2A-9F11798CD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4000" y="1905000"/>
            <a:ext cx="3352800" cy="4221163"/>
          </a:xfrm>
        </p:spPr>
        <p:txBody>
          <a:bodyPr>
            <a:normAutofit/>
          </a:bodyPr>
          <a:lstStyle/>
          <a:p>
            <a:r>
              <a:rPr lang="en-US" sz="1800" dirty="0"/>
              <a:t>Ask the user to draw out how they expect a user interface element to look or an interactive feature to work.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DAE10B-154F-D833-B7F3-530B9D27D3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28257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HCI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FAFD92-CBB5-6B94-CE9D-2DC082B72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8257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Prototyping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BD7D2-CEDF-066E-329E-86221B611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685800" cy="28257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0F4FBFA-1248-4AAF-9253-30F121885773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44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6B40B-D654-4A2C-BC78-30B11BB4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Prototyping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3FB36-B364-B55B-DAFB-943F01A18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593574"/>
            <a:ext cx="4724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Prototyping tools allow the developer to quickly develop screens, reports, and forms to give end users the “look and feel” of the information system.</a:t>
            </a:r>
          </a:p>
          <a:p>
            <a:r>
              <a:rPr lang="en-US" dirty="0"/>
              <a:t>By presenting a prototype to the end users early, the developer can gain valuable feedback and additional support for the project…</a:t>
            </a:r>
            <a:r>
              <a:rPr lang="en-US" i="1" dirty="0"/>
              <a:t>usability testing</a:t>
            </a:r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6D948D-913A-0318-5A06-BF2D95186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HCI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CC453-151F-889E-37D4-E7B155D24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Prototyping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9DF5CE-4B07-4257-418E-3151929B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23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289A8D-777F-0E3A-ED30-99CD48077C5F}"/>
              </a:ext>
            </a:extLst>
          </p:cNvPr>
          <p:cNvSpPr txBox="1"/>
          <p:nvPr/>
        </p:nvSpPr>
        <p:spPr>
          <a:xfrm>
            <a:off x="5715000" y="1732896"/>
            <a:ext cx="2607365" cy="4247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77"/>
              </a:rPr>
              <a:t>Figma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77"/>
              </a:rPr>
              <a:t>InVision Studio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77"/>
              </a:rPr>
              <a:t>Adobe XD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77"/>
              </a:rPr>
              <a:t>Webflow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77"/>
              </a:rPr>
              <a:t>Axure 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77"/>
              </a:rPr>
              <a:t>Origami Studio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77"/>
              </a:rPr>
              <a:t>JustInMind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77"/>
              </a:rPr>
              <a:t>Sketch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77"/>
              </a:rPr>
              <a:t>Fluid UI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77"/>
              </a:rPr>
              <a:t>Framer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77"/>
              </a:rPr>
              <a:t>Marvel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77"/>
              </a:rPr>
              <a:t>Proto.io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77"/>
              </a:rPr>
              <a:t>Principle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77"/>
              </a:rPr>
              <a:t>Balsamiq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askerville Old Face" panose="02020602080505020303" pitchFamily="18" charset="77"/>
              </a:rPr>
              <a:t>LucidChart</a:t>
            </a:r>
          </a:p>
        </p:txBody>
      </p:sp>
    </p:spTree>
    <p:extLst>
      <p:ext uri="{BB962C8B-B14F-4D97-AF65-F5344CB8AC3E}">
        <p14:creationId xmlns:p14="http://schemas.microsoft.com/office/powerpoint/2010/main" val="3321773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Summary, Review, &amp; Questions…</a:t>
            </a:r>
          </a:p>
        </p:txBody>
      </p:sp>
      <p:pic>
        <p:nvPicPr>
          <p:cNvPr id="1026" name="Picture 2" descr="C:\Users\Martin Schedlbauer\AppData\Local\Microsoft\Windows\Temporary Internet Files\Content.IE5\RQ7Z4LXW\MC90044142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694" y="457200"/>
            <a:ext cx="3657143" cy="36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HCI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Prototyping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86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BAA88-6C36-EAE2-4362-5C7E12CAB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Design Process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4254B-4902-FEE1-10EB-B1DF850F6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HCI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2D2C5-872E-F123-6995-2C5FFEA92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Prototyping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A6152-CFD4-E5C0-2B3A-D2C35DD06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F61AE19-1816-4130-0551-919B16D47C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6779548"/>
              </p:ext>
            </p:extLst>
          </p:nvPr>
        </p:nvGraphicFramePr>
        <p:xfrm>
          <a:off x="685800" y="1447455"/>
          <a:ext cx="7772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3491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BE757-CA38-7F7C-165C-BEC7D8E77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Why Prototype?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91D98-7191-F573-3427-56D33355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28257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HCI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F6CA2-F949-2055-AC14-075984004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8257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Prototyping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179F7-FB0D-D7C9-E89C-87DF5DAC2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685800" cy="28257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0F4FBFA-1248-4AAF-9253-30F121885773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F4E10C7D-E7DA-4206-1965-AB41D3505B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44827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54493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19F93-2A36-0188-36E4-4305C934D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Prototype?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BEB87-792A-EDCE-48B9-74D95B3F8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Prototypes are a close replica of what a product will look like, usually without code.  </a:t>
            </a:r>
          </a:p>
          <a:p>
            <a:r>
              <a:rPr lang="en-US" dirty="0"/>
              <a:t>Prototypes incorporate most of the final user interface design and implement the interactions that the finished product will support.</a:t>
            </a:r>
          </a:p>
          <a:p>
            <a:r>
              <a:rPr lang="en-US" dirty="0"/>
              <a:t>Prototypes are not a deliverable but a work product.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D234B-68E3-7765-8608-DA08FAB69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HCI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4AE86-D94E-0869-E232-67CC1877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Prototyping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D1673-36D9-BA7A-25B0-DE718438D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90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83D9-6217-9FB7-9ABC-C9AFF7719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Prototypes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4F0F0-023D-8091-A4A1-0B9A673A5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Digital vs Paper Prototypes</a:t>
            </a:r>
          </a:p>
          <a:p>
            <a:r>
              <a:rPr lang="en-US" dirty="0"/>
              <a:t>Low-Fidelity vs High-Fidelity</a:t>
            </a:r>
          </a:p>
          <a:p>
            <a:endParaRPr lang="en-US" dirty="0"/>
          </a:p>
          <a:p>
            <a:r>
              <a:rPr lang="en-US" dirty="0"/>
              <a:t>Wireframes</a:t>
            </a:r>
          </a:p>
          <a:p>
            <a:r>
              <a:rPr lang="en-US" dirty="0"/>
              <a:t>Mockups</a:t>
            </a:r>
          </a:p>
          <a:p>
            <a:r>
              <a:rPr lang="en-US" dirty="0"/>
              <a:t>Interactive Mockups</a:t>
            </a:r>
          </a:p>
          <a:p>
            <a:r>
              <a:rPr lang="en-US" dirty="0"/>
              <a:t>Clickable Prototypes</a:t>
            </a:r>
          </a:p>
          <a:p>
            <a:r>
              <a:rPr lang="en-US" dirty="0"/>
              <a:t>HTML/CSS Prototypes</a:t>
            </a:r>
          </a:p>
          <a:p>
            <a:r>
              <a:rPr lang="en-US" dirty="0"/>
              <a:t>Functional Prototypes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1DC65-BB3F-1073-49A0-4E12E7E52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HCI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7B4A2-F731-3038-01D8-80AB9BFB7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Prototyping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E7DAB-B28D-F114-565F-A8D2E3207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27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F7D3C-27AD-E80B-D375-844055725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Paper Prototypes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B9CC5A0-2B89-D9C7-461D-50905B2D2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/>
          <a:p>
            <a:r>
              <a:rPr lang="en-US" dirty="0"/>
              <a:t>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CA5EC-23FE-B0D9-DA8B-80063C5FD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Paper prototypes are built from sketches and are “animated” through either stop-motion videos or “wizard of Oz” simulations.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D356763-7B13-17CB-1171-60DB3E66B7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D97AB0E5-6AC2-2F97-528A-7D40482AC5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Fast and easy way of illustrating a concept of your product</a:t>
            </a:r>
          </a:p>
          <a:p>
            <a:r>
              <a:rPr lang="en-US" dirty="0"/>
              <a:t>Least costly method of prototyping</a:t>
            </a:r>
          </a:p>
          <a:p>
            <a:r>
              <a:rPr lang="en-US" dirty="0"/>
              <a:t>Minimum ego investment </a:t>
            </a:r>
          </a:p>
          <a:p>
            <a:r>
              <a:rPr lang="en-US" dirty="0"/>
              <a:t>Sketch out the main screen layout, basic elements and shapes</a:t>
            </a:r>
          </a:p>
          <a:p>
            <a:r>
              <a:rPr lang="en-US" dirty="0"/>
              <a:t>Several sheets of paper that represent the different screens.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5C820-940C-58D0-8E75-AFD41FA9F8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28257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HCI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FF052-C644-0C3A-BC9C-E56F46F7D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8257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Prototyping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91CB77-C2C6-7822-FB91-79EC94DB0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685800" cy="28257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0F4FBFA-1248-4AAF-9253-30F121885773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08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851B6-11E6-70A7-7628-A3CD2D342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Simulating Interactions with Paper Prototypes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DFB5BF-81A0-5277-9013-F2D2FF8E4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/>
          <a:p>
            <a:r>
              <a:rPr lang="en-US" dirty="0"/>
              <a:t>Give the user tasks to complete, pretending that what they see on paper is a real website or app.</a:t>
            </a:r>
          </a:p>
          <a:p>
            <a:r>
              <a:rPr lang="en-US" dirty="0"/>
              <a:t>They can use a pen as a mouse if it’s a website or their finger if it’s a mobile app. </a:t>
            </a:r>
          </a:p>
          <a:p>
            <a:r>
              <a:rPr lang="en-US" dirty="0"/>
              <a:t>When they tap a button, you replace the sheet with the next screen that the button would lead to (“Wizard of Oz”).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3E25EC-9F0D-34F5-A74B-1020BC5B5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HCI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44A786-DE6F-7B5C-4D4D-5F6A4574E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Prototyping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FC0355-BE0E-62D8-ABCC-53CC5C70C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8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0B0B2D-12D0-F3BE-3BA6-145C5C0E6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752600"/>
            <a:ext cx="4775200" cy="41402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6B16D9E-5E65-E82A-846D-2DA3FDBD75F1}"/>
              </a:ext>
            </a:extLst>
          </p:cNvPr>
          <p:cNvSpPr txBox="1"/>
          <p:nvPr/>
        </p:nvSpPr>
        <p:spPr>
          <a:xfrm>
            <a:off x="4038600" y="6155016"/>
            <a:ext cx="306045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hlinkClick r:id="rId3"/>
              </a:rPr>
              <a:t>https://www.justinmind.com/</a:t>
            </a:r>
            <a:r>
              <a:rPr lang="en-US" sz="600" dirty="0">
                <a:solidFill>
                  <a:schemeClr val="bg1">
                    <a:lumMod val="65000"/>
                  </a:schemeClr>
                </a:solidFill>
                <a:hlinkClick r:id="rId3"/>
              </a:rPr>
              <a:t>prototyping</a:t>
            </a:r>
            <a:r>
              <a:rPr lang="en-US" sz="600" dirty="0">
                <a:hlinkClick r:id="rId3"/>
              </a:rPr>
              <a:t>/prototyping-methodology-techniques-presention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550245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68498-B28B-BA2F-47E7-4E758B3B3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Drawbacks of Paper Prototypes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DF7464-0639-70B7-E244-D6BA77A51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525963"/>
          </a:xfrm>
        </p:spPr>
        <p:txBody>
          <a:bodyPr/>
          <a:lstStyle/>
          <a:p>
            <a:r>
              <a:rPr lang="en-US" dirty="0"/>
              <a:t>Significant drawbacks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Ui programmers are often not designers and can’t sketch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Difficult to update quickly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Time consuming to generate detailed sketches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Evaluation requires human intervention and observation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93B41-8CDE-BC21-A0C4-7EEBFD466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HCI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80F77-9F38-4E00-F4B6-AD1496146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Prototyping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55B852-4224-FB85-76E8-B2AFABF3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4FBFA-1248-4AAF-9253-30F121885773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A457F7-44A3-092D-C0EA-8FE6E7BCE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600200"/>
            <a:ext cx="47752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677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62c6e45c4544b7dddf227b53179b235a6e61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7771</TotalTime>
  <Words>997</Words>
  <Application>Microsoft Macintosh PowerPoint</Application>
  <PresentationFormat>On-screen Show (4:3)</PresentationFormat>
  <Paragraphs>213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Baskerville Old Face</vt:lpstr>
      <vt:lpstr>Calibri</vt:lpstr>
      <vt:lpstr>Office Theme</vt:lpstr>
      <vt:lpstr>Introduction to Prototyping Methods for UI/UX Design</vt:lpstr>
      <vt:lpstr>Acknowledgements</vt:lpstr>
      <vt:lpstr>Overview of the Design Process</vt:lpstr>
      <vt:lpstr>Why Prototype?</vt:lpstr>
      <vt:lpstr>What is a Prototype?</vt:lpstr>
      <vt:lpstr>Types of Prototypes</vt:lpstr>
      <vt:lpstr>Paper Prototypes</vt:lpstr>
      <vt:lpstr>Simulating Interactions with Paper Prototypes</vt:lpstr>
      <vt:lpstr>Drawbacks of Paper Prototypes</vt:lpstr>
      <vt:lpstr>Wireframes</vt:lpstr>
      <vt:lpstr>Low-Fidelity Prototypes</vt:lpstr>
      <vt:lpstr>Information Architecture</vt:lpstr>
      <vt:lpstr>Digital Prototypes</vt:lpstr>
      <vt:lpstr>High-Fidelity Prototypes</vt:lpstr>
      <vt:lpstr>High-Fidelity Prototypes</vt:lpstr>
      <vt:lpstr>PowerPoint Presentation</vt:lpstr>
      <vt:lpstr>PowerPoint Presentation</vt:lpstr>
      <vt:lpstr>Wizard-of-Oz Method for Prototype Animation</vt:lpstr>
      <vt:lpstr>Why do we need WoOz?</vt:lpstr>
      <vt:lpstr>When to use…</vt:lpstr>
      <vt:lpstr>PowerPoint Presentation</vt:lpstr>
      <vt:lpstr>Idea: User-Driven Prototypes</vt:lpstr>
      <vt:lpstr>Prototyping Tools</vt:lpstr>
      <vt:lpstr>Summary, Review, &amp; Questions…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Interaction Devices</dc:title>
  <dc:subject>IS4300: HCI</dc:subject>
  <dc:creator>Martin Schedlbauer</dc:creator>
  <cp:keywords>HCI; Northeastern</cp:keywords>
  <cp:lastModifiedBy>Martin Schedlbauer</cp:lastModifiedBy>
  <cp:revision>134</cp:revision>
  <dcterms:created xsi:type="dcterms:W3CDTF">2010-11-08T22:41:18Z</dcterms:created>
  <dcterms:modified xsi:type="dcterms:W3CDTF">2023-06-12T21:42:25Z</dcterms:modified>
</cp:coreProperties>
</file>