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3" r:id="rId3"/>
    <p:sldId id="342" r:id="rId4"/>
    <p:sldId id="343" r:id="rId5"/>
    <p:sldId id="364" r:id="rId6"/>
    <p:sldId id="365" r:id="rId7"/>
    <p:sldId id="349" r:id="rId8"/>
    <p:sldId id="361" r:id="rId9"/>
    <p:sldId id="344" r:id="rId10"/>
    <p:sldId id="345" r:id="rId11"/>
    <p:sldId id="366" r:id="rId12"/>
    <p:sldId id="356" r:id="rId13"/>
    <p:sldId id="348" r:id="rId14"/>
    <p:sldId id="357" r:id="rId15"/>
    <p:sldId id="359" r:id="rId16"/>
    <p:sldId id="346" r:id="rId17"/>
    <p:sldId id="351" r:id="rId18"/>
    <p:sldId id="350" r:id="rId19"/>
    <p:sldId id="355" r:id="rId20"/>
    <p:sldId id="347" r:id="rId21"/>
    <p:sldId id="369" r:id="rId22"/>
    <p:sldId id="370" r:id="rId23"/>
    <p:sldId id="353" r:id="rId24"/>
    <p:sldId id="352" r:id="rId25"/>
    <p:sldId id="367" r:id="rId26"/>
    <p:sldId id="368" r:id="rId27"/>
    <p:sldId id="354" r:id="rId28"/>
    <p:sldId id="358" r:id="rId29"/>
    <p:sldId id="360" r:id="rId30"/>
    <p:sldId id="362" r:id="rId31"/>
    <p:sldId id="371" r:id="rId32"/>
    <p:sldId id="341" r:id="rId33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E58F37-A6A2-4553-A684-5F517F4EAF20}" v="18" dt="2021-02-25T00:37:16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4"/>
    <p:restoredTop sz="97078"/>
  </p:normalViewPr>
  <p:slideViewPr>
    <p:cSldViewPr>
      <p:cViewPr varScale="1">
        <p:scale>
          <a:sx n="88" d="100"/>
          <a:sy n="88" d="100"/>
        </p:scale>
        <p:origin x="108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22"/>
    </p:cViewPr>
  </p:sorterViewPr>
  <p:notesViewPr>
    <p:cSldViewPr>
      <p:cViewPr varScale="1">
        <p:scale>
          <a:sx n="88" d="100"/>
          <a:sy n="88" d="100"/>
        </p:scale>
        <p:origin x="-381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EDEB2A9D-F8AA-E444-9345-18A531913E15}"/>
    <pc:docChg chg="custSel addSld delSld modSld sldOrd modMainMaster">
      <pc:chgData name="Martin Schedlbauer" userId="99666baf021553f1" providerId="LiveId" clId="{EDEB2A9D-F8AA-E444-9345-18A531913E15}" dt="2020-10-20T19:56:45.922" v="2216" actId="478"/>
      <pc:docMkLst>
        <pc:docMk/>
      </pc:docMkLst>
      <pc:sldChg chg="modSp mod">
        <pc:chgData name="Martin Schedlbauer" userId="99666baf021553f1" providerId="LiveId" clId="{EDEB2A9D-F8AA-E444-9345-18A531913E15}" dt="2020-10-20T15:16:24.102" v="65" actId="14100"/>
        <pc:sldMkLst>
          <pc:docMk/>
          <pc:sldMk cId="0" sldId="256"/>
        </pc:sldMkLst>
        <pc:spChg chg="mod">
          <ac:chgData name="Martin Schedlbauer" userId="99666baf021553f1" providerId="LiveId" clId="{EDEB2A9D-F8AA-E444-9345-18A531913E15}" dt="2020-10-20T15:16:12.528" v="59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5:16:24.102" v="65" actId="14100"/>
          <ac:spMkLst>
            <pc:docMk/>
            <pc:sldMk cId="0" sldId="256"/>
            <ac:spMk id="3" creationId="{00000000-0000-0000-0000-000000000000}"/>
          </ac:spMkLst>
        </pc:spChg>
      </pc:sldChg>
      <pc:sldChg chg="delSp mod">
        <pc:chgData name="Martin Schedlbauer" userId="99666baf021553f1" providerId="LiveId" clId="{EDEB2A9D-F8AA-E444-9345-18A531913E15}" dt="2020-10-20T19:56:45.922" v="2216" actId="478"/>
        <pc:sldMkLst>
          <pc:docMk/>
          <pc:sldMk cId="2515111268" sldId="341"/>
        </pc:sldMkLst>
        <pc:spChg chg="del">
          <ac:chgData name="Martin Schedlbauer" userId="99666baf021553f1" providerId="LiveId" clId="{EDEB2A9D-F8AA-E444-9345-18A531913E15}" dt="2020-10-20T19:56:45.922" v="2216" actId="478"/>
          <ac:spMkLst>
            <pc:docMk/>
            <pc:sldMk cId="2515111268" sldId="341"/>
            <ac:spMk id="8" creationId="{00000000-0000-0000-0000-000000000000}"/>
          </ac:spMkLst>
        </pc:spChg>
      </pc:sldChg>
      <pc:sldChg chg="modSp mod">
        <pc:chgData name="Martin Schedlbauer" userId="99666baf021553f1" providerId="LiveId" clId="{EDEB2A9D-F8AA-E444-9345-18A531913E15}" dt="2020-10-20T16:20:12.703" v="435" actId="20577"/>
        <pc:sldMkLst>
          <pc:docMk/>
          <pc:sldMk cId="80383909" sldId="342"/>
        </pc:sldMkLst>
        <pc:spChg chg="mod">
          <ac:chgData name="Martin Schedlbauer" userId="99666baf021553f1" providerId="LiveId" clId="{EDEB2A9D-F8AA-E444-9345-18A531913E15}" dt="2020-10-20T16:18:57.307" v="379" actId="20577"/>
          <ac:spMkLst>
            <pc:docMk/>
            <pc:sldMk cId="80383909" sldId="342"/>
            <ac:spMk id="2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6:20:12.703" v="435" actId="20577"/>
          <ac:spMkLst>
            <pc:docMk/>
            <pc:sldMk cId="80383909" sldId="342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EDEB2A9D-F8AA-E444-9345-18A531913E15}" dt="2020-10-20T16:20:35.640" v="446" actId="20577"/>
        <pc:sldMkLst>
          <pc:docMk/>
          <pc:sldMk cId="579595381" sldId="343"/>
        </pc:sldMkLst>
        <pc:spChg chg="mod">
          <ac:chgData name="Martin Schedlbauer" userId="99666baf021553f1" providerId="LiveId" clId="{EDEB2A9D-F8AA-E444-9345-18A531913E15}" dt="2020-10-20T16:20:35.640" v="446" actId="20577"/>
          <ac:spMkLst>
            <pc:docMk/>
            <pc:sldMk cId="579595381" sldId="343"/>
            <ac:spMk id="3" creationId="{00000000-0000-0000-0000-000000000000}"/>
          </ac:spMkLst>
        </pc:spChg>
      </pc:sldChg>
      <pc:sldChg chg="modSp mod ord">
        <pc:chgData name="Martin Schedlbauer" userId="99666baf021553f1" providerId="LiveId" clId="{EDEB2A9D-F8AA-E444-9345-18A531913E15}" dt="2020-10-20T17:37:47.986" v="744" actId="20577"/>
        <pc:sldMkLst>
          <pc:docMk/>
          <pc:sldMk cId="1760553013" sldId="344"/>
        </pc:sldMkLst>
        <pc:spChg chg="mod">
          <ac:chgData name="Martin Schedlbauer" userId="99666baf021553f1" providerId="LiveId" clId="{EDEB2A9D-F8AA-E444-9345-18A531913E15}" dt="2020-10-20T17:37:47.986" v="744" actId="20577"/>
          <ac:spMkLst>
            <pc:docMk/>
            <pc:sldMk cId="1760553013" sldId="344"/>
            <ac:spMk id="3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37:24.811" v="715" actId="122"/>
          <ac:spMkLst>
            <pc:docMk/>
            <pc:sldMk cId="1760553013" sldId="344"/>
            <ac:spMk id="7" creationId="{00000000-0000-0000-0000-000000000000}"/>
          </ac:spMkLst>
        </pc:spChg>
      </pc:sldChg>
      <pc:sldChg chg="ord">
        <pc:chgData name="Martin Schedlbauer" userId="99666baf021553f1" providerId="LiveId" clId="{EDEB2A9D-F8AA-E444-9345-18A531913E15}" dt="2020-10-20T17:46:27.323" v="858" actId="20578"/>
        <pc:sldMkLst>
          <pc:docMk/>
          <pc:sldMk cId="13919075" sldId="345"/>
        </pc:sldMkLst>
      </pc:sldChg>
      <pc:sldChg chg="ord">
        <pc:chgData name="Martin Schedlbauer" userId="99666baf021553f1" providerId="LiveId" clId="{EDEB2A9D-F8AA-E444-9345-18A531913E15}" dt="2020-10-20T17:48:09.632" v="948" actId="20578"/>
        <pc:sldMkLst>
          <pc:docMk/>
          <pc:sldMk cId="3639160834" sldId="348"/>
        </pc:sldMkLst>
      </pc:sldChg>
      <pc:sldChg chg="modSp mod ord">
        <pc:chgData name="Martin Schedlbauer" userId="99666baf021553f1" providerId="LiveId" clId="{EDEB2A9D-F8AA-E444-9345-18A531913E15}" dt="2020-10-20T19:32:03.112" v="2203" actId="313"/>
        <pc:sldMkLst>
          <pc:docMk/>
          <pc:sldMk cId="283246044" sldId="349"/>
        </pc:sldMkLst>
        <pc:spChg chg="mod">
          <ac:chgData name="Martin Schedlbauer" userId="99666baf021553f1" providerId="LiveId" clId="{EDEB2A9D-F8AA-E444-9345-18A531913E15}" dt="2020-10-20T19:32:03.112" v="2203" actId="313"/>
          <ac:spMkLst>
            <pc:docMk/>
            <pc:sldMk cId="283246044" sldId="349"/>
            <ac:spMk id="3" creationId="{00000000-0000-0000-0000-000000000000}"/>
          </ac:spMkLst>
        </pc:spChg>
      </pc:sldChg>
      <pc:sldChg chg="modSp mod ord">
        <pc:chgData name="Martin Schedlbauer" userId="99666baf021553f1" providerId="LiveId" clId="{EDEB2A9D-F8AA-E444-9345-18A531913E15}" dt="2020-10-20T17:51:21.506" v="1040" actId="20578"/>
        <pc:sldMkLst>
          <pc:docMk/>
          <pc:sldMk cId="769831058" sldId="350"/>
        </pc:sldMkLst>
        <pc:spChg chg="mod">
          <ac:chgData name="Martin Schedlbauer" userId="99666baf021553f1" providerId="LiveId" clId="{EDEB2A9D-F8AA-E444-9345-18A531913E15}" dt="2020-10-20T17:50:38.345" v="1031" actId="20577"/>
          <ac:spMkLst>
            <pc:docMk/>
            <pc:sldMk cId="769831058" sldId="350"/>
            <ac:spMk id="2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50:42.148" v="1038" actId="20577"/>
          <ac:spMkLst>
            <pc:docMk/>
            <pc:sldMk cId="769831058" sldId="350"/>
            <ac:spMk id="3" creationId="{00000000-0000-0000-0000-000000000000}"/>
          </ac:spMkLst>
        </pc:spChg>
      </pc:sldChg>
      <pc:sldChg chg="ord">
        <pc:chgData name="Martin Schedlbauer" userId="99666baf021553f1" providerId="LiveId" clId="{EDEB2A9D-F8AA-E444-9345-18A531913E15}" dt="2020-10-20T17:51:12.733" v="1039" actId="20578"/>
        <pc:sldMkLst>
          <pc:docMk/>
          <pc:sldMk cId="3210056045" sldId="351"/>
        </pc:sldMkLst>
      </pc:sldChg>
      <pc:sldChg chg="modSp mod ord">
        <pc:chgData name="Martin Schedlbauer" userId="99666baf021553f1" providerId="LiveId" clId="{EDEB2A9D-F8AA-E444-9345-18A531913E15}" dt="2020-10-20T18:56:52.669" v="1893" actId="20577"/>
        <pc:sldMkLst>
          <pc:docMk/>
          <pc:sldMk cId="2694062647" sldId="352"/>
        </pc:sldMkLst>
        <pc:spChg chg="mod">
          <ac:chgData name="Martin Schedlbauer" userId="99666baf021553f1" providerId="LiveId" clId="{EDEB2A9D-F8AA-E444-9345-18A531913E15}" dt="2020-10-20T18:56:52.669" v="1893" actId="20577"/>
          <ac:spMkLst>
            <pc:docMk/>
            <pc:sldMk cId="2694062647" sldId="352"/>
            <ac:spMk id="3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48:58.087" v="971" actId="207"/>
          <ac:spMkLst>
            <pc:docMk/>
            <pc:sldMk cId="2694062647" sldId="352"/>
            <ac:spMk id="7" creationId="{00000000-0000-0000-0000-000000000000}"/>
          </ac:spMkLst>
        </pc:spChg>
      </pc:sldChg>
      <pc:sldChg chg="delSp modSp mod">
        <pc:chgData name="Martin Schedlbauer" userId="99666baf021553f1" providerId="LiveId" clId="{EDEB2A9D-F8AA-E444-9345-18A531913E15}" dt="2020-10-20T18:45:21.905" v="1828" actId="478"/>
        <pc:sldMkLst>
          <pc:docMk/>
          <pc:sldMk cId="674323974" sldId="353"/>
        </pc:sldMkLst>
        <pc:spChg chg="mod">
          <ac:chgData name="Martin Schedlbauer" userId="99666baf021553f1" providerId="LiveId" clId="{EDEB2A9D-F8AA-E444-9345-18A531913E15}" dt="2020-10-20T17:50:08.510" v="1018" actId="313"/>
          <ac:spMkLst>
            <pc:docMk/>
            <pc:sldMk cId="674323974" sldId="353"/>
            <ac:spMk id="3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50:14.526" v="1019" actId="207"/>
          <ac:spMkLst>
            <pc:docMk/>
            <pc:sldMk cId="674323974" sldId="353"/>
            <ac:spMk id="7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50:23.999" v="1021" actId="207"/>
          <ac:spMkLst>
            <pc:docMk/>
            <pc:sldMk cId="674323974" sldId="353"/>
            <ac:spMk id="8" creationId="{00000000-0000-0000-0000-000000000000}"/>
          </ac:spMkLst>
        </pc:spChg>
        <pc:spChg chg="del mod">
          <ac:chgData name="Martin Schedlbauer" userId="99666baf021553f1" providerId="LiveId" clId="{EDEB2A9D-F8AA-E444-9345-18A531913E15}" dt="2020-10-20T18:45:21.905" v="1828" actId="478"/>
          <ac:spMkLst>
            <pc:docMk/>
            <pc:sldMk cId="674323974" sldId="353"/>
            <ac:spMk id="9" creationId="{00000000-0000-0000-0000-000000000000}"/>
          </ac:spMkLst>
        </pc:spChg>
      </pc:sldChg>
      <pc:sldChg chg="del">
        <pc:chgData name="Martin Schedlbauer" userId="99666baf021553f1" providerId="LiveId" clId="{EDEB2A9D-F8AA-E444-9345-18A531913E15}" dt="2020-10-20T16:22:03.405" v="454" actId="2696"/>
        <pc:sldMkLst>
          <pc:docMk/>
          <pc:sldMk cId="825523088" sldId="355"/>
        </pc:sldMkLst>
      </pc:sldChg>
      <pc:sldChg chg="add ord">
        <pc:chgData name="Martin Schedlbauer" userId="99666baf021553f1" providerId="LiveId" clId="{EDEB2A9D-F8AA-E444-9345-18A531913E15}" dt="2020-10-20T17:51:24.748" v="1041" actId="20578"/>
        <pc:sldMkLst>
          <pc:docMk/>
          <pc:sldMk cId="3546606451" sldId="355"/>
        </pc:sldMkLst>
      </pc:sldChg>
      <pc:sldChg chg="modSp add mod ord">
        <pc:chgData name="Martin Schedlbauer" userId="99666baf021553f1" providerId="LiveId" clId="{EDEB2A9D-F8AA-E444-9345-18A531913E15}" dt="2020-10-20T17:46:36.169" v="860" actId="20578"/>
        <pc:sldMkLst>
          <pc:docMk/>
          <pc:sldMk cId="2665181416" sldId="356"/>
        </pc:sldMkLst>
        <pc:spChg chg="mod">
          <ac:chgData name="Martin Schedlbauer" userId="99666baf021553f1" providerId="LiveId" clId="{EDEB2A9D-F8AA-E444-9345-18A531913E15}" dt="2020-10-20T17:38:30.329" v="757" actId="20577"/>
          <ac:spMkLst>
            <pc:docMk/>
            <pc:sldMk cId="2665181416" sldId="356"/>
            <ac:spMk id="2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38:39.757" v="769" actId="20577"/>
          <ac:spMkLst>
            <pc:docMk/>
            <pc:sldMk cId="2665181416" sldId="356"/>
            <ac:spMk id="3" creationId="{00000000-0000-0000-0000-000000000000}"/>
          </ac:spMkLst>
        </pc:spChg>
        <pc:spChg chg="mod">
          <ac:chgData name="Martin Schedlbauer" userId="99666baf021553f1" providerId="LiveId" clId="{EDEB2A9D-F8AA-E444-9345-18A531913E15}" dt="2020-10-20T17:38:54.258" v="771" actId="1076"/>
          <ac:spMkLst>
            <pc:docMk/>
            <pc:sldMk cId="2665181416" sldId="356"/>
            <ac:spMk id="7" creationId="{00000000-0000-0000-0000-000000000000}"/>
          </ac:spMkLst>
        </pc:spChg>
      </pc:sldChg>
      <pc:sldChg chg="del">
        <pc:chgData name="Martin Schedlbauer" userId="99666baf021553f1" providerId="LiveId" clId="{EDEB2A9D-F8AA-E444-9345-18A531913E15}" dt="2020-10-20T16:22:03.435" v="456" actId="2696"/>
        <pc:sldMkLst>
          <pc:docMk/>
          <pc:sldMk cId="3351279190" sldId="356"/>
        </pc:sldMkLst>
      </pc:sldChg>
      <pc:sldChg chg="modSp mod ord">
        <pc:chgData name="Martin Schedlbauer" userId="99666baf021553f1" providerId="LiveId" clId="{EDEB2A9D-F8AA-E444-9345-18A531913E15}" dt="2020-10-20T19:37:13.246" v="2215" actId="20577"/>
        <pc:sldMkLst>
          <pc:docMk/>
          <pc:sldMk cId="975194702" sldId="357"/>
        </pc:sldMkLst>
        <pc:spChg chg="mod">
          <ac:chgData name="Martin Schedlbauer" userId="99666baf021553f1" providerId="LiveId" clId="{EDEB2A9D-F8AA-E444-9345-18A531913E15}" dt="2020-10-20T19:37:13.246" v="2215" actId="20577"/>
          <ac:spMkLst>
            <pc:docMk/>
            <pc:sldMk cId="975194702" sldId="357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EDEB2A9D-F8AA-E444-9345-18A531913E15}" dt="2020-10-20T19:01:55.447" v="1924" actId="11"/>
        <pc:sldMkLst>
          <pc:docMk/>
          <pc:sldMk cId="3849284270" sldId="358"/>
        </pc:sldMkLst>
        <pc:spChg chg="mod">
          <ac:chgData name="Martin Schedlbauer" userId="99666baf021553f1" providerId="LiveId" clId="{EDEB2A9D-F8AA-E444-9345-18A531913E15}" dt="2020-10-20T19:01:55.447" v="1924" actId="11"/>
          <ac:spMkLst>
            <pc:docMk/>
            <pc:sldMk cId="3849284270" sldId="358"/>
            <ac:spMk id="3" creationId="{00000000-0000-0000-0000-000000000000}"/>
          </ac:spMkLst>
        </pc:spChg>
      </pc:sldChg>
      <pc:sldChg chg="del">
        <pc:chgData name="Martin Schedlbauer" userId="99666baf021553f1" providerId="LiveId" clId="{EDEB2A9D-F8AA-E444-9345-18A531913E15}" dt="2020-10-20T16:22:03.409" v="455" actId="2696"/>
        <pc:sldMkLst>
          <pc:docMk/>
          <pc:sldMk cId="2644808314" sldId="359"/>
        </pc:sldMkLst>
      </pc:sldChg>
      <pc:sldChg chg="modSp add mod ord">
        <pc:chgData name="Martin Schedlbauer" userId="99666baf021553f1" providerId="LiveId" clId="{EDEB2A9D-F8AA-E444-9345-18A531913E15}" dt="2020-10-20T17:40:00.697" v="784" actId="20577"/>
        <pc:sldMkLst>
          <pc:docMk/>
          <pc:sldMk cId="3370678843" sldId="359"/>
        </pc:sldMkLst>
        <pc:spChg chg="mod">
          <ac:chgData name="Martin Schedlbauer" userId="99666baf021553f1" providerId="LiveId" clId="{EDEB2A9D-F8AA-E444-9345-18A531913E15}" dt="2020-10-20T17:40:00.697" v="784" actId="20577"/>
          <ac:spMkLst>
            <pc:docMk/>
            <pc:sldMk cId="3370678843" sldId="359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EDEB2A9D-F8AA-E444-9345-18A531913E15}" dt="2020-10-20T19:09:52.023" v="2038" actId="20577"/>
        <pc:sldMkLst>
          <pc:docMk/>
          <pc:sldMk cId="2462733746" sldId="360"/>
        </pc:sldMkLst>
        <pc:spChg chg="mod">
          <ac:chgData name="Martin Schedlbauer" userId="99666baf021553f1" providerId="LiveId" clId="{EDEB2A9D-F8AA-E444-9345-18A531913E15}" dt="2020-10-20T19:09:52.023" v="2038" actId="20577"/>
          <ac:spMkLst>
            <pc:docMk/>
            <pc:sldMk cId="2462733746" sldId="360"/>
            <ac:spMk id="3" creationId="{00000000-0000-0000-0000-000000000000}"/>
          </ac:spMkLst>
        </pc:spChg>
      </pc:sldChg>
      <pc:sldChg chg="ord">
        <pc:chgData name="Martin Schedlbauer" userId="99666baf021553f1" providerId="LiveId" clId="{EDEB2A9D-F8AA-E444-9345-18A531913E15}" dt="2020-10-20T17:39:43.683" v="775" actId="20578"/>
        <pc:sldMkLst>
          <pc:docMk/>
          <pc:sldMk cId="2208731849" sldId="361"/>
        </pc:sldMkLst>
      </pc:sldChg>
      <pc:sldChg chg="modSp mod">
        <pc:chgData name="Martin Schedlbauer" userId="99666baf021553f1" providerId="LiveId" clId="{EDEB2A9D-F8AA-E444-9345-18A531913E15}" dt="2020-10-20T19:00:37.001" v="1919" actId="27636"/>
        <pc:sldMkLst>
          <pc:docMk/>
          <pc:sldMk cId="3387572170" sldId="362"/>
        </pc:sldMkLst>
        <pc:spChg chg="mod">
          <ac:chgData name="Martin Schedlbauer" userId="99666baf021553f1" providerId="LiveId" clId="{EDEB2A9D-F8AA-E444-9345-18A531913E15}" dt="2020-10-20T19:00:37.001" v="1919" actId="27636"/>
          <ac:spMkLst>
            <pc:docMk/>
            <pc:sldMk cId="3387572170" sldId="362"/>
            <ac:spMk id="3" creationId="{00000000-0000-0000-0000-000000000000}"/>
          </ac:spMkLst>
        </pc:spChg>
      </pc:sldChg>
      <pc:sldChg chg="modSp new mod ord">
        <pc:chgData name="Martin Schedlbauer" userId="99666baf021553f1" providerId="LiveId" clId="{EDEB2A9D-F8AA-E444-9345-18A531913E15}" dt="2020-10-20T16:18:43.408" v="370" actId="5793"/>
        <pc:sldMkLst>
          <pc:docMk/>
          <pc:sldMk cId="2202875090" sldId="363"/>
        </pc:sldMkLst>
        <pc:spChg chg="mod">
          <ac:chgData name="Martin Schedlbauer" userId="99666baf021553f1" providerId="LiveId" clId="{EDEB2A9D-F8AA-E444-9345-18A531913E15}" dt="2020-10-20T16:17:10.842" v="99" actId="20577"/>
          <ac:spMkLst>
            <pc:docMk/>
            <pc:sldMk cId="2202875090" sldId="363"/>
            <ac:spMk id="2" creationId="{CC414C28-23D7-DA4D-8E3D-6AB4F13CC2C9}"/>
          </ac:spMkLst>
        </pc:spChg>
        <pc:spChg chg="mod">
          <ac:chgData name="Martin Schedlbauer" userId="99666baf021553f1" providerId="LiveId" clId="{EDEB2A9D-F8AA-E444-9345-18A531913E15}" dt="2020-10-20T16:18:43.408" v="370" actId="5793"/>
          <ac:spMkLst>
            <pc:docMk/>
            <pc:sldMk cId="2202875090" sldId="363"/>
            <ac:spMk id="3" creationId="{D4A44796-9AF3-5844-B55F-B52F175FDD30}"/>
          </ac:spMkLst>
        </pc:spChg>
      </pc:sldChg>
      <pc:sldChg chg="modSp new mod">
        <pc:chgData name="Martin Schedlbauer" userId="99666baf021553f1" providerId="LiveId" clId="{EDEB2A9D-F8AA-E444-9345-18A531913E15}" dt="2020-10-20T17:35:40.046" v="688" actId="20577"/>
        <pc:sldMkLst>
          <pc:docMk/>
          <pc:sldMk cId="2991713332" sldId="364"/>
        </pc:sldMkLst>
        <pc:spChg chg="mod">
          <ac:chgData name="Martin Schedlbauer" userId="99666baf021553f1" providerId="LiveId" clId="{EDEB2A9D-F8AA-E444-9345-18A531913E15}" dt="2020-10-20T16:24:48.103" v="470" actId="20577"/>
          <ac:spMkLst>
            <pc:docMk/>
            <pc:sldMk cId="2991713332" sldId="364"/>
            <ac:spMk id="2" creationId="{4D6B2E0F-9974-BE43-AD8E-BD31F234E747}"/>
          </ac:spMkLst>
        </pc:spChg>
        <pc:spChg chg="mod">
          <ac:chgData name="Martin Schedlbauer" userId="99666baf021553f1" providerId="LiveId" clId="{EDEB2A9D-F8AA-E444-9345-18A531913E15}" dt="2020-10-20T17:35:40.046" v="688" actId="20577"/>
          <ac:spMkLst>
            <pc:docMk/>
            <pc:sldMk cId="2991713332" sldId="364"/>
            <ac:spMk id="3" creationId="{19D45F92-8F8C-A444-8958-1E2D24A613CC}"/>
          </ac:spMkLst>
        </pc:spChg>
      </pc:sldChg>
      <pc:sldChg chg="addSp delSp modSp new mod modClrScheme chgLayout">
        <pc:chgData name="Martin Schedlbauer" userId="99666baf021553f1" providerId="LiveId" clId="{EDEB2A9D-F8AA-E444-9345-18A531913E15}" dt="2020-10-20T19:26:12.106" v="2055" actId="20577"/>
        <pc:sldMkLst>
          <pc:docMk/>
          <pc:sldMk cId="3363484239" sldId="365"/>
        </pc:sldMkLst>
        <pc:spChg chg="del">
          <ac:chgData name="Martin Schedlbauer" userId="99666baf021553f1" providerId="LiveId" clId="{EDEB2A9D-F8AA-E444-9345-18A531913E15}" dt="2020-10-20T16:24:59.548" v="472" actId="700"/>
          <ac:spMkLst>
            <pc:docMk/>
            <pc:sldMk cId="3363484239" sldId="365"/>
            <ac:spMk id="2" creationId="{DE2DD4AA-8852-384C-A524-D9D92CBBE109}"/>
          </ac:spMkLst>
        </pc:spChg>
        <pc:spChg chg="del">
          <ac:chgData name="Martin Schedlbauer" userId="99666baf021553f1" providerId="LiveId" clId="{EDEB2A9D-F8AA-E444-9345-18A531913E15}" dt="2020-10-20T16:24:59.548" v="472" actId="700"/>
          <ac:spMkLst>
            <pc:docMk/>
            <pc:sldMk cId="3363484239" sldId="365"/>
            <ac:spMk id="3" creationId="{DF2B72D6-2F32-B147-924E-4266CD651A7B}"/>
          </ac:spMkLst>
        </pc:spChg>
        <pc:spChg chg="mod ord">
          <ac:chgData name="Martin Schedlbauer" userId="99666baf021553f1" providerId="LiveId" clId="{EDEB2A9D-F8AA-E444-9345-18A531913E15}" dt="2020-10-20T16:24:59.548" v="472" actId="700"/>
          <ac:spMkLst>
            <pc:docMk/>
            <pc:sldMk cId="3363484239" sldId="365"/>
            <ac:spMk id="4" creationId="{A5B02871-48C6-9C45-9DE7-12E1AD21FC33}"/>
          </ac:spMkLst>
        </pc:spChg>
        <pc:spChg chg="mod ord">
          <ac:chgData name="Martin Schedlbauer" userId="99666baf021553f1" providerId="LiveId" clId="{EDEB2A9D-F8AA-E444-9345-18A531913E15}" dt="2020-10-20T16:24:59.548" v="472" actId="700"/>
          <ac:spMkLst>
            <pc:docMk/>
            <pc:sldMk cId="3363484239" sldId="365"/>
            <ac:spMk id="5" creationId="{8618370C-E1F4-6E43-BAA6-1AA81EBD04DA}"/>
          </ac:spMkLst>
        </pc:spChg>
        <pc:spChg chg="mod ord">
          <ac:chgData name="Martin Schedlbauer" userId="99666baf021553f1" providerId="LiveId" clId="{EDEB2A9D-F8AA-E444-9345-18A531913E15}" dt="2020-10-20T16:24:59.548" v="472" actId="700"/>
          <ac:spMkLst>
            <pc:docMk/>
            <pc:sldMk cId="3363484239" sldId="365"/>
            <ac:spMk id="6" creationId="{16A4F02D-2994-EF47-9DF0-EB42BABEFBF3}"/>
          </ac:spMkLst>
        </pc:spChg>
        <pc:spChg chg="add mod">
          <ac:chgData name="Martin Schedlbauer" userId="99666baf021553f1" providerId="LiveId" clId="{EDEB2A9D-F8AA-E444-9345-18A531913E15}" dt="2020-10-20T19:26:12.106" v="2055" actId="20577"/>
          <ac:spMkLst>
            <pc:docMk/>
            <pc:sldMk cId="3363484239" sldId="365"/>
            <ac:spMk id="7" creationId="{1240E46B-FC23-844E-B4F2-DD7504EA8758}"/>
          </ac:spMkLst>
        </pc:spChg>
      </pc:sldChg>
      <pc:sldChg chg="addSp delSp modSp new mod ord">
        <pc:chgData name="Martin Schedlbauer" userId="99666baf021553f1" providerId="LiveId" clId="{EDEB2A9D-F8AA-E444-9345-18A531913E15}" dt="2020-10-20T17:46:30.143" v="859" actId="20578"/>
        <pc:sldMkLst>
          <pc:docMk/>
          <pc:sldMk cId="4049694535" sldId="366"/>
        </pc:sldMkLst>
        <pc:spChg chg="mod">
          <ac:chgData name="Martin Schedlbauer" userId="99666baf021553f1" providerId="LiveId" clId="{EDEB2A9D-F8AA-E444-9345-18A531913E15}" dt="2020-10-20T17:40:53.817" v="819" actId="20577"/>
          <ac:spMkLst>
            <pc:docMk/>
            <pc:sldMk cId="4049694535" sldId="366"/>
            <ac:spMk id="2" creationId="{FB9D3C7B-4878-F046-925A-A2537B1BC568}"/>
          </ac:spMkLst>
        </pc:spChg>
        <pc:spChg chg="del">
          <ac:chgData name="Martin Schedlbauer" userId="99666baf021553f1" providerId="LiveId" clId="{EDEB2A9D-F8AA-E444-9345-18A531913E15}" dt="2020-10-20T17:41:08.194" v="820" actId="478"/>
          <ac:spMkLst>
            <pc:docMk/>
            <pc:sldMk cId="4049694535" sldId="366"/>
            <ac:spMk id="3" creationId="{3CA3D809-738A-394C-833B-8C24BD3876CD}"/>
          </ac:spMkLst>
        </pc:spChg>
        <pc:graphicFrameChg chg="add mod">
          <ac:chgData name="Martin Schedlbauer" userId="99666baf021553f1" providerId="LiveId" clId="{EDEB2A9D-F8AA-E444-9345-18A531913E15}" dt="2020-10-20T17:45:44.026" v="857" actId="1076"/>
          <ac:graphicFrameMkLst>
            <pc:docMk/>
            <pc:sldMk cId="4049694535" sldId="366"/>
            <ac:graphicFrameMk id="7" creationId="{8BEAFA0C-DA41-3F4C-8223-14CF9D1190BF}"/>
          </ac:graphicFrameMkLst>
        </pc:graphicFrameChg>
      </pc:sldChg>
      <pc:sldChg chg="addSp delSp modSp new mod modClrScheme chgLayout">
        <pc:chgData name="Martin Schedlbauer" userId="99666baf021553f1" providerId="LiveId" clId="{EDEB2A9D-F8AA-E444-9345-18A531913E15}" dt="2020-10-20T17:57:27.532" v="1470" actId="1076"/>
        <pc:sldMkLst>
          <pc:docMk/>
          <pc:sldMk cId="723715341" sldId="367"/>
        </pc:sldMkLst>
        <pc:spChg chg="del mod">
          <ac:chgData name="Martin Schedlbauer" userId="99666baf021553f1" providerId="LiveId" clId="{EDEB2A9D-F8AA-E444-9345-18A531913E15}" dt="2020-10-20T17:57:16.587" v="1468" actId="478"/>
          <ac:spMkLst>
            <pc:docMk/>
            <pc:sldMk cId="723715341" sldId="367"/>
            <ac:spMk id="2" creationId="{35EB9215-EBB6-9A44-B4B4-B139C69D7451}"/>
          </ac:spMkLst>
        </pc:spChg>
        <pc:spChg chg="del">
          <ac:chgData name="Martin Schedlbauer" userId="99666baf021553f1" providerId="LiveId" clId="{EDEB2A9D-F8AA-E444-9345-18A531913E15}" dt="2020-10-20T17:54:05.330" v="1100" actId="1032"/>
          <ac:spMkLst>
            <pc:docMk/>
            <pc:sldMk cId="723715341" sldId="367"/>
            <ac:spMk id="3" creationId="{E7B2CB8D-5F1F-674A-938C-7FC4FA19D6B4}"/>
          </ac:spMkLst>
        </pc:spChg>
        <pc:spChg chg="mod ord">
          <ac:chgData name="Martin Schedlbauer" userId="99666baf021553f1" providerId="LiveId" clId="{EDEB2A9D-F8AA-E444-9345-18A531913E15}" dt="2020-10-20T17:57:22.568" v="1469" actId="700"/>
          <ac:spMkLst>
            <pc:docMk/>
            <pc:sldMk cId="723715341" sldId="367"/>
            <ac:spMk id="4" creationId="{A337AA1A-C1B7-6641-8DB8-DD01DC14E028}"/>
          </ac:spMkLst>
        </pc:spChg>
        <pc:spChg chg="mod ord">
          <ac:chgData name="Martin Schedlbauer" userId="99666baf021553f1" providerId="LiveId" clId="{EDEB2A9D-F8AA-E444-9345-18A531913E15}" dt="2020-10-20T17:57:22.568" v="1469" actId="700"/>
          <ac:spMkLst>
            <pc:docMk/>
            <pc:sldMk cId="723715341" sldId="367"/>
            <ac:spMk id="5" creationId="{EEFDA729-5CBD-4640-AFC5-4BC1587FBC83}"/>
          </ac:spMkLst>
        </pc:spChg>
        <pc:spChg chg="mod ord">
          <ac:chgData name="Martin Schedlbauer" userId="99666baf021553f1" providerId="LiveId" clId="{EDEB2A9D-F8AA-E444-9345-18A531913E15}" dt="2020-10-20T17:57:22.568" v="1469" actId="700"/>
          <ac:spMkLst>
            <pc:docMk/>
            <pc:sldMk cId="723715341" sldId="367"/>
            <ac:spMk id="6" creationId="{0A0EF2B7-50C2-0B4E-AA16-47D98EA9C441}"/>
          </ac:spMkLst>
        </pc:spChg>
        <pc:spChg chg="add del mod">
          <ac:chgData name="Martin Schedlbauer" userId="99666baf021553f1" providerId="LiveId" clId="{EDEB2A9D-F8AA-E444-9345-18A531913E15}" dt="2020-10-20T17:57:22.568" v="1469" actId="700"/>
          <ac:spMkLst>
            <pc:docMk/>
            <pc:sldMk cId="723715341" sldId="367"/>
            <ac:spMk id="10" creationId="{6634043B-B528-7747-9CF0-18DE24404794}"/>
          </ac:spMkLst>
        </pc:spChg>
        <pc:graphicFrameChg chg="add mod ord modGraphic">
          <ac:chgData name="Martin Schedlbauer" userId="99666baf021553f1" providerId="LiveId" clId="{EDEB2A9D-F8AA-E444-9345-18A531913E15}" dt="2020-10-20T17:57:27.532" v="1470" actId="1076"/>
          <ac:graphicFrameMkLst>
            <pc:docMk/>
            <pc:sldMk cId="723715341" sldId="367"/>
            <ac:graphicFrameMk id="7" creationId="{8E6D6292-4B83-7F46-9A84-4AD0957EFE5A}"/>
          </ac:graphicFrameMkLst>
        </pc:graphicFrameChg>
        <pc:picChg chg="add del mod">
          <ac:chgData name="Martin Schedlbauer" userId="99666baf021553f1" providerId="LiveId" clId="{EDEB2A9D-F8AA-E444-9345-18A531913E15}" dt="2020-10-20T17:56:23.724" v="1460" actId="478"/>
          <ac:picMkLst>
            <pc:docMk/>
            <pc:sldMk cId="723715341" sldId="367"/>
            <ac:picMk id="8" creationId="{8791C9E0-90AB-9147-9D59-3940C0D7AA29}"/>
          </ac:picMkLst>
        </pc:picChg>
      </pc:sldChg>
      <pc:sldChg chg="addSp modSp new mod modClrScheme chgLayout">
        <pc:chgData name="Martin Schedlbauer" userId="99666baf021553f1" providerId="LiveId" clId="{EDEB2A9D-F8AA-E444-9345-18A531913E15}" dt="2020-10-20T17:59:38.401" v="1568" actId="20577"/>
        <pc:sldMkLst>
          <pc:docMk/>
          <pc:sldMk cId="3294382108" sldId="368"/>
        </pc:sldMkLst>
        <pc:spChg chg="mod ord">
          <ac:chgData name="Martin Schedlbauer" userId="99666baf021553f1" providerId="LiveId" clId="{EDEB2A9D-F8AA-E444-9345-18A531913E15}" dt="2020-10-20T17:58:27.547" v="1472" actId="700"/>
          <ac:spMkLst>
            <pc:docMk/>
            <pc:sldMk cId="3294382108" sldId="368"/>
            <ac:spMk id="2" creationId="{9E82DEF2-E2D0-AC4E-9CFE-56C57ECD7FF3}"/>
          </ac:spMkLst>
        </pc:spChg>
        <pc:spChg chg="mod ord">
          <ac:chgData name="Martin Schedlbauer" userId="99666baf021553f1" providerId="LiveId" clId="{EDEB2A9D-F8AA-E444-9345-18A531913E15}" dt="2020-10-20T17:58:27.547" v="1472" actId="700"/>
          <ac:spMkLst>
            <pc:docMk/>
            <pc:sldMk cId="3294382108" sldId="368"/>
            <ac:spMk id="3" creationId="{06BF3CC0-D2F2-1F48-97DF-5B17BE29BE88}"/>
          </ac:spMkLst>
        </pc:spChg>
        <pc:spChg chg="mod ord">
          <ac:chgData name="Martin Schedlbauer" userId="99666baf021553f1" providerId="LiveId" clId="{EDEB2A9D-F8AA-E444-9345-18A531913E15}" dt="2020-10-20T17:58:27.547" v="1472" actId="700"/>
          <ac:spMkLst>
            <pc:docMk/>
            <pc:sldMk cId="3294382108" sldId="368"/>
            <ac:spMk id="4" creationId="{084F3AF4-D999-6349-A64E-6A625D26B306}"/>
          </ac:spMkLst>
        </pc:spChg>
        <pc:spChg chg="add mod ord">
          <ac:chgData name="Martin Schedlbauer" userId="99666baf021553f1" providerId="LiveId" clId="{EDEB2A9D-F8AA-E444-9345-18A531913E15}" dt="2020-10-20T17:58:34.242" v="1496" actId="20577"/>
          <ac:spMkLst>
            <pc:docMk/>
            <pc:sldMk cId="3294382108" sldId="368"/>
            <ac:spMk id="5" creationId="{1ECDAA31-80AC-3B49-9C2E-5016D102E36C}"/>
          </ac:spMkLst>
        </pc:spChg>
        <pc:spChg chg="add mod ord">
          <ac:chgData name="Martin Schedlbauer" userId="99666baf021553f1" providerId="LiveId" clId="{EDEB2A9D-F8AA-E444-9345-18A531913E15}" dt="2020-10-20T17:59:38.401" v="1568" actId="20577"/>
          <ac:spMkLst>
            <pc:docMk/>
            <pc:sldMk cId="3294382108" sldId="368"/>
            <ac:spMk id="6" creationId="{DDC8894D-0529-8C4F-9443-E049B0457822}"/>
          </ac:spMkLst>
        </pc:spChg>
      </pc:sldChg>
      <pc:sldChg chg="addSp modSp new mod">
        <pc:chgData name="Martin Schedlbauer" userId="99666baf021553f1" providerId="LiveId" clId="{EDEB2A9D-F8AA-E444-9345-18A531913E15}" dt="2020-10-20T19:30:46.432" v="2056" actId="20577"/>
        <pc:sldMkLst>
          <pc:docMk/>
          <pc:sldMk cId="3094186440" sldId="369"/>
        </pc:sldMkLst>
        <pc:spChg chg="mod">
          <ac:chgData name="Martin Schedlbauer" userId="99666baf021553f1" providerId="LiveId" clId="{EDEB2A9D-F8AA-E444-9345-18A531913E15}" dt="2020-10-20T18:00:23.364" v="1595" actId="20577"/>
          <ac:spMkLst>
            <pc:docMk/>
            <pc:sldMk cId="3094186440" sldId="369"/>
            <ac:spMk id="2" creationId="{0826FA62-4E0C-E044-B491-00FC354606D6}"/>
          </ac:spMkLst>
        </pc:spChg>
        <pc:spChg chg="mod">
          <ac:chgData name="Martin Schedlbauer" userId="99666baf021553f1" providerId="LiveId" clId="{EDEB2A9D-F8AA-E444-9345-18A531913E15}" dt="2020-10-20T19:30:46.432" v="2056" actId="20577"/>
          <ac:spMkLst>
            <pc:docMk/>
            <pc:sldMk cId="3094186440" sldId="369"/>
            <ac:spMk id="3" creationId="{EEC62967-B065-C445-843E-ACE4A61A7D51}"/>
          </ac:spMkLst>
        </pc:spChg>
        <pc:spChg chg="add mod">
          <ac:chgData name="Martin Schedlbauer" userId="99666baf021553f1" providerId="LiveId" clId="{EDEB2A9D-F8AA-E444-9345-18A531913E15}" dt="2020-10-20T18:04:21.633" v="1826" actId="1076"/>
          <ac:spMkLst>
            <pc:docMk/>
            <pc:sldMk cId="3094186440" sldId="369"/>
            <ac:spMk id="7" creationId="{1F42A9B0-B37A-3644-9254-361AA6938DBA}"/>
          </ac:spMkLst>
        </pc:spChg>
        <pc:spChg chg="add mod">
          <ac:chgData name="Martin Schedlbauer" userId="99666baf021553f1" providerId="LiveId" clId="{EDEB2A9D-F8AA-E444-9345-18A531913E15}" dt="2020-10-20T18:04:21.633" v="1826" actId="1076"/>
          <ac:spMkLst>
            <pc:docMk/>
            <pc:sldMk cId="3094186440" sldId="369"/>
            <ac:spMk id="8" creationId="{B7C5AAEA-1B2B-0441-BC1C-E1E6D4FEE410}"/>
          </ac:spMkLst>
        </pc:spChg>
        <pc:spChg chg="add mod">
          <ac:chgData name="Martin Schedlbauer" userId="99666baf021553f1" providerId="LiveId" clId="{EDEB2A9D-F8AA-E444-9345-18A531913E15}" dt="2020-10-20T18:04:21.633" v="1826" actId="1076"/>
          <ac:spMkLst>
            <pc:docMk/>
            <pc:sldMk cId="3094186440" sldId="369"/>
            <ac:spMk id="11" creationId="{1D53F7B0-8736-4542-91EA-EC78DC6E46F6}"/>
          </ac:spMkLst>
        </pc:spChg>
        <pc:cxnChg chg="add mod">
          <ac:chgData name="Martin Schedlbauer" userId="99666baf021553f1" providerId="LiveId" clId="{EDEB2A9D-F8AA-E444-9345-18A531913E15}" dt="2020-10-20T18:04:21.633" v="1826" actId="1076"/>
          <ac:cxnSpMkLst>
            <pc:docMk/>
            <pc:sldMk cId="3094186440" sldId="369"/>
            <ac:cxnSpMk id="10" creationId="{FDF5A8ED-53B8-694A-8289-1033E2C73F81}"/>
          </ac:cxnSpMkLst>
        </pc:cxnChg>
      </pc:sldChg>
      <pc:sldChg chg="modSp new mod">
        <pc:chgData name="Martin Schedlbauer" userId="99666baf021553f1" providerId="LiveId" clId="{EDEB2A9D-F8AA-E444-9345-18A531913E15}" dt="2020-10-20T18:02:50.723" v="1809" actId="20577"/>
        <pc:sldMkLst>
          <pc:docMk/>
          <pc:sldMk cId="1542799876" sldId="370"/>
        </pc:sldMkLst>
        <pc:spChg chg="mod">
          <ac:chgData name="Martin Schedlbauer" userId="99666baf021553f1" providerId="LiveId" clId="{EDEB2A9D-F8AA-E444-9345-18A531913E15}" dt="2020-10-20T18:02:06.759" v="1757" actId="20577"/>
          <ac:spMkLst>
            <pc:docMk/>
            <pc:sldMk cId="1542799876" sldId="370"/>
            <ac:spMk id="2" creationId="{E74DE36D-4A9C-A348-ADBC-A66AD170269B}"/>
          </ac:spMkLst>
        </pc:spChg>
        <pc:spChg chg="mod">
          <ac:chgData name="Martin Schedlbauer" userId="99666baf021553f1" providerId="LiveId" clId="{EDEB2A9D-F8AA-E444-9345-18A531913E15}" dt="2020-10-20T18:02:50.723" v="1809" actId="20577"/>
          <ac:spMkLst>
            <pc:docMk/>
            <pc:sldMk cId="1542799876" sldId="370"/>
            <ac:spMk id="3" creationId="{F219091D-D3AD-4349-9D90-F97185463B83}"/>
          </ac:spMkLst>
        </pc:spChg>
      </pc:sldChg>
      <pc:sldChg chg="addSp delSp modSp new mod">
        <pc:chgData name="Martin Schedlbauer" userId="99666baf021553f1" providerId="LiveId" clId="{EDEB2A9D-F8AA-E444-9345-18A531913E15}" dt="2020-10-20T19:10:38.248" v="2043" actId="1076"/>
        <pc:sldMkLst>
          <pc:docMk/>
          <pc:sldMk cId="3429752478" sldId="371"/>
        </pc:sldMkLst>
        <pc:spChg chg="mod">
          <ac:chgData name="Martin Schedlbauer" userId="99666baf021553f1" providerId="LiveId" clId="{EDEB2A9D-F8AA-E444-9345-18A531913E15}" dt="2020-10-20T19:07:34.730" v="1956" actId="20577"/>
          <ac:spMkLst>
            <pc:docMk/>
            <pc:sldMk cId="3429752478" sldId="371"/>
            <ac:spMk id="2" creationId="{AB123EF6-495D-1D4A-A28E-2E8E1A3D7F57}"/>
          </ac:spMkLst>
        </pc:spChg>
        <pc:spChg chg="del">
          <ac:chgData name="Martin Schedlbauer" userId="99666baf021553f1" providerId="LiveId" clId="{EDEB2A9D-F8AA-E444-9345-18A531913E15}" dt="2020-10-20T19:07:36.598" v="1957" actId="478"/>
          <ac:spMkLst>
            <pc:docMk/>
            <pc:sldMk cId="3429752478" sldId="371"/>
            <ac:spMk id="3" creationId="{814A18FE-FB32-B743-809C-1878D7DF9779}"/>
          </ac:spMkLst>
        </pc:spChg>
        <pc:picChg chg="add mod">
          <ac:chgData name="Martin Schedlbauer" userId="99666baf021553f1" providerId="LiveId" clId="{EDEB2A9D-F8AA-E444-9345-18A531913E15}" dt="2020-10-20T19:07:48.130" v="1961" actId="14100"/>
          <ac:picMkLst>
            <pc:docMk/>
            <pc:sldMk cId="3429752478" sldId="371"/>
            <ac:picMk id="7" creationId="{6805F2D5-59B3-6E40-B421-5FF407F5FB14}"/>
          </ac:picMkLst>
        </pc:picChg>
        <pc:picChg chg="add mod">
          <ac:chgData name="Martin Schedlbauer" userId="99666baf021553f1" providerId="LiveId" clId="{EDEB2A9D-F8AA-E444-9345-18A531913E15}" dt="2020-10-20T19:10:38.248" v="2043" actId="1076"/>
          <ac:picMkLst>
            <pc:docMk/>
            <pc:sldMk cId="3429752478" sldId="371"/>
            <ac:picMk id="8" creationId="{49C35FF2-147A-D649-B491-D05B39B5CFE5}"/>
          </ac:picMkLst>
        </pc:picChg>
      </pc:sldChg>
      <pc:sldMasterChg chg="addSp delSp modSp mod">
        <pc:chgData name="Martin Schedlbauer" userId="99666baf021553f1" providerId="LiveId" clId="{EDEB2A9D-F8AA-E444-9345-18A531913E15}" dt="2020-10-20T16:21:30.708" v="453" actId="14100"/>
        <pc:sldMasterMkLst>
          <pc:docMk/>
          <pc:sldMasterMk cId="0" sldId="2147483648"/>
        </pc:sldMasterMkLst>
        <pc:spChg chg="mod">
          <ac:chgData name="Martin Schedlbauer" userId="99666baf021553f1" providerId="LiveId" clId="{EDEB2A9D-F8AA-E444-9345-18A531913E15}" dt="2020-10-20T15:19:50.325" v="68" actId="207"/>
          <ac:spMkLst>
            <pc:docMk/>
            <pc:sldMasterMk cId="0" sldId="2147483648"/>
            <ac:spMk id="2" creationId="{00000000-0000-0000-0000-000000000000}"/>
          </ac:spMkLst>
        </pc:spChg>
        <pc:picChg chg="del">
          <ac:chgData name="Martin Schedlbauer" userId="99666baf021553f1" providerId="LiveId" clId="{EDEB2A9D-F8AA-E444-9345-18A531913E15}" dt="2020-10-20T16:21:10.537" v="447" actId="478"/>
          <ac:picMkLst>
            <pc:docMk/>
            <pc:sldMasterMk cId="0" sldId="2147483648"/>
            <ac:picMk id="7" creationId="{00000000-0000-0000-0000-000000000000}"/>
          </ac:picMkLst>
        </pc:picChg>
        <pc:picChg chg="add mod">
          <ac:chgData name="Martin Schedlbauer" userId="99666baf021553f1" providerId="LiveId" clId="{EDEB2A9D-F8AA-E444-9345-18A531913E15}" dt="2020-10-20T16:21:30.708" v="453" actId="14100"/>
          <ac:picMkLst>
            <pc:docMk/>
            <pc:sldMasterMk cId="0" sldId="2147483648"/>
            <ac:picMk id="8" creationId="{0530CF27-6191-354A-B4C9-990C8964EB0F}"/>
          </ac:picMkLst>
        </pc:picChg>
      </pc:sldMasterChg>
    </pc:docChg>
  </pc:docChgLst>
  <pc:docChgLst>
    <pc:chgData name="Martin Schedlbauer" userId="99666baf021553f1" providerId="LiveId" clId="{FAF7A349-6966-7344-A1C5-3C0E2CC27F4D}"/>
    <pc:docChg chg="modSld">
      <pc:chgData name="Martin Schedlbauer" userId="99666baf021553f1" providerId="LiveId" clId="{FAF7A349-6966-7344-A1C5-3C0E2CC27F4D}" dt="2019-07-15T10:44:30.529" v="1" actId="1076"/>
      <pc:docMkLst>
        <pc:docMk/>
      </pc:docMkLst>
      <pc:sldChg chg="modSp">
        <pc:chgData name="Martin Schedlbauer" userId="99666baf021553f1" providerId="LiveId" clId="{FAF7A349-6966-7344-A1C5-3C0E2CC27F4D}" dt="2019-07-15T10:44:30.529" v="1" actId="1076"/>
        <pc:sldMkLst>
          <pc:docMk/>
          <pc:sldMk cId="0" sldId="256"/>
        </pc:sldMkLst>
        <pc:spChg chg="mod">
          <ac:chgData name="Martin Schedlbauer" userId="99666baf021553f1" providerId="LiveId" clId="{FAF7A349-6966-7344-A1C5-3C0E2CC27F4D}" dt="2019-07-15T10:44:30.529" v="1" actId="1076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Martin Schedlbauer" userId="99666baf021553f1" providerId="LiveId" clId="{7EF6845E-A919-FB46-A131-1091A43A4766}"/>
    <pc:docChg chg="custSel modSld">
      <pc:chgData name="Martin Schedlbauer" userId="99666baf021553f1" providerId="LiveId" clId="{7EF6845E-A919-FB46-A131-1091A43A4766}" dt="2020-07-21T11:46:40.622" v="2" actId="6549"/>
      <pc:docMkLst>
        <pc:docMk/>
      </pc:docMkLst>
      <pc:sldChg chg="addSp delSp modSp">
        <pc:chgData name="Martin Schedlbauer" userId="99666baf021553f1" providerId="LiveId" clId="{7EF6845E-A919-FB46-A131-1091A43A4766}" dt="2020-07-21T11:46:40.622" v="2" actId="6549"/>
        <pc:sldMkLst>
          <pc:docMk/>
          <pc:sldMk cId="0" sldId="256"/>
        </pc:sldMkLst>
        <pc:spChg chg="mod">
          <ac:chgData name="Martin Schedlbauer" userId="99666baf021553f1" providerId="LiveId" clId="{7EF6845E-A919-FB46-A131-1091A43A4766}" dt="2020-07-21T11:46:40.622" v="2" actId="6549"/>
          <ac:spMkLst>
            <pc:docMk/>
            <pc:sldMk cId="0" sldId="256"/>
            <ac:spMk id="2" creationId="{00000000-0000-0000-0000-000000000000}"/>
          </ac:spMkLst>
        </pc:spChg>
        <pc:picChg chg="del">
          <ac:chgData name="Martin Schedlbauer" userId="99666baf021553f1" providerId="LiveId" clId="{7EF6845E-A919-FB46-A131-1091A43A4766}" dt="2020-07-21T11:46:13.026" v="0" actId="478"/>
          <ac:picMkLst>
            <pc:docMk/>
            <pc:sldMk cId="0" sldId="256"/>
            <ac:picMk id="4" creationId="{00000000-0000-0000-0000-000000000000}"/>
          </ac:picMkLst>
        </pc:picChg>
        <pc:picChg chg="add mod">
          <ac:chgData name="Martin Schedlbauer" userId="99666baf021553f1" providerId="LiveId" clId="{7EF6845E-A919-FB46-A131-1091A43A4766}" dt="2020-07-21T11:46:33.687" v="1"/>
          <ac:picMkLst>
            <pc:docMk/>
            <pc:sldMk cId="0" sldId="256"/>
            <ac:picMk id="5" creationId="{6EFD2963-7299-204D-89AB-296A901F9D39}"/>
          </ac:picMkLst>
        </pc:picChg>
      </pc:sldChg>
    </pc:docChg>
  </pc:docChgLst>
  <pc:docChgLst>
    <pc:chgData name="Martin Schedlbauer" userId="99666baf021553f1" providerId="LiveId" clId="{70E58F37-A6A2-4553-A684-5F517F4EAF20}"/>
    <pc:docChg chg="custSel modSld">
      <pc:chgData name="Martin Schedlbauer" userId="99666baf021553f1" providerId="LiveId" clId="{70E58F37-A6A2-4553-A684-5F517F4EAF20}" dt="2021-02-25T01:49:31.985" v="52" actId="20577"/>
      <pc:docMkLst>
        <pc:docMk/>
      </pc:docMkLst>
      <pc:sldChg chg="modSp">
        <pc:chgData name="Martin Schedlbauer" userId="99666baf021553f1" providerId="LiveId" clId="{70E58F37-A6A2-4553-A684-5F517F4EAF20}" dt="2021-02-25T00:37:16.296" v="17" actId="20577"/>
        <pc:sldMkLst>
          <pc:docMk/>
          <pc:sldMk cId="1760553013" sldId="344"/>
        </pc:sldMkLst>
        <pc:spChg chg="mod">
          <ac:chgData name="Martin Schedlbauer" userId="99666baf021553f1" providerId="LiveId" clId="{70E58F37-A6A2-4553-A684-5F517F4EAF20}" dt="2021-02-25T00:37:16.296" v="17" actId="20577"/>
          <ac:spMkLst>
            <pc:docMk/>
            <pc:sldMk cId="1760553013" sldId="344"/>
            <ac:spMk id="7" creationId="{00000000-0000-0000-0000-000000000000}"/>
          </ac:spMkLst>
        </pc:spChg>
      </pc:sldChg>
      <pc:sldChg chg="modSp mod">
        <pc:chgData name="Martin Schedlbauer" userId="99666baf021553f1" providerId="LiveId" clId="{70E58F37-A6A2-4553-A684-5F517F4EAF20}" dt="2021-02-25T01:21:29.071" v="21" actId="20577"/>
        <pc:sldMkLst>
          <pc:docMk/>
          <pc:sldMk cId="3236744222" sldId="346"/>
        </pc:sldMkLst>
        <pc:spChg chg="mod">
          <ac:chgData name="Martin Schedlbauer" userId="99666baf021553f1" providerId="LiveId" clId="{70E58F37-A6A2-4553-A684-5F517F4EAF20}" dt="2021-02-25T01:21:29.071" v="21" actId="20577"/>
          <ac:spMkLst>
            <pc:docMk/>
            <pc:sldMk cId="3236744222" sldId="346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70E58F37-A6A2-4553-A684-5F517F4EAF20}" dt="2021-02-25T00:49:59.838" v="18" actId="33524"/>
        <pc:sldMkLst>
          <pc:docMk/>
          <pc:sldMk cId="3639160834" sldId="348"/>
        </pc:sldMkLst>
        <pc:spChg chg="mod">
          <ac:chgData name="Martin Schedlbauer" userId="99666baf021553f1" providerId="LiveId" clId="{70E58F37-A6A2-4553-A684-5F517F4EAF20}" dt="2021-02-25T00:49:59.838" v="18" actId="33524"/>
          <ac:spMkLst>
            <pc:docMk/>
            <pc:sldMk cId="3639160834" sldId="348"/>
            <ac:spMk id="3" creationId="{00000000-0000-0000-0000-000000000000}"/>
          </ac:spMkLst>
        </pc:spChg>
      </pc:sldChg>
      <pc:sldChg chg="addSp modSp mod">
        <pc:chgData name="Martin Schedlbauer" userId="99666baf021553f1" providerId="LiveId" clId="{70E58F37-A6A2-4553-A684-5F517F4EAF20}" dt="2021-02-25T01:35:23.924" v="50" actId="1036"/>
        <pc:sldMkLst>
          <pc:docMk/>
          <pc:sldMk cId="3210056045" sldId="351"/>
        </pc:sldMkLst>
        <pc:cxnChg chg="add mod">
          <ac:chgData name="Martin Schedlbauer" userId="99666baf021553f1" providerId="LiveId" clId="{70E58F37-A6A2-4553-A684-5F517F4EAF20}" dt="2021-02-25T01:35:23.924" v="50" actId="1036"/>
          <ac:cxnSpMkLst>
            <pc:docMk/>
            <pc:sldMk cId="3210056045" sldId="351"/>
            <ac:cxnSpMk id="8" creationId="{4BEB3B4E-ED35-4DC9-8224-38394BB90383}"/>
          </ac:cxnSpMkLst>
        </pc:cxnChg>
      </pc:sldChg>
      <pc:sldChg chg="addSp mod">
        <pc:chgData name="Martin Schedlbauer" userId="99666baf021553f1" providerId="LiveId" clId="{70E58F37-A6A2-4553-A684-5F517F4EAF20}" dt="2021-02-25T01:28:11.119" v="23" actId="9405"/>
        <pc:sldMkLst>
          <pc:docMk/>
          <pc:sldMk cId="3546606451" sldId="355"/>
        </pc:sldMkLst>
        <pc:inkChg chg="add">
          <ac:chgData name="Martin Schedlbauer" userId="99666baf021553f1" providerId="LiveId" clId="{70E58F37-A6A2-4553-A684-5F517F4EAF20}" dt="2021-02-25T01:28:02.444" v="22" actId="9405"/>
          <ac:inkMkLst>
            <pc:docMk/>
            <pc:sldMk cId="3546606451" sldId="355"/>
            <ac:inkMk id="7" creationId="{106CA17D-F310-49D0-A8C5-790304AE7F07}"/>
          </ac:inkMkLst>
        </pc:inkChg>
        <pc:inkChg chg="add">
          <ac:chgData name="Martin Schedlbauer" userId="99666baf021553f1" providerId="LiveId" clId="{70E58F37-A6A2-4553-A684-5F517F4EAF20}" dt="2021-02-25T01:28:11.119" v="23" actId="9405"/>
          <ac:inkMkLst>
            <pc:docMk/>
            <pc:sldMk cId="3546606451" sldId="355"/>
            <ac:inkMk id="8" creationId="{639C1F0B-6D60-4196-A65C-4792BF1885C1}"/>
          </ac:inkMkLst>
        </pc:inkChg>
      </pc:sldChg>
      <pc:sldChg chg="modSp mod">
        <pc:chgData name="Martin Schedlbauer" userId="99666baf021553f1" providerId="LiveId" clId="{70E58F37-A6A2-4553-A684-5F517F4EAF20}" dt="2021-02-25T01:49:27.467" v="51" actId="20577"/>
        <pc:sldMkLst>
          <pc:docMk/>
          <pc:sldMk cId="3849284270" sldId="358"/>
        </pc:sldMkLst>
        <pc:spChg chg="mod">
          <ac:chgData name="Martin Schedlbauer" userId="99666baf021553f1" providerId="LiveId" clId="{70E58F37-A6A2-4553-A684-5F517F4EAF20}" dt="2021-02-25T01:49:27.467" v="51" actId="20577"/>
          <ac:spMkLst>
            <pc:docMk/>
            <pc:sldMk cId="3849284270" sldId="358"/>
            <ac:spMk id="2" creationId="{00000000-0000-0000-0000-000000000000}"/>
          </ac:spMkLst>
        </pc:spChg>
      </pc:sldChg>
      <pc:sldChg chg="modSp mod">
        <pc:chgData name="Martin Schedlbauer" userId="99666baf021553f1" providerId="LiveId" clId="{70E58F37-A6A2-4553-A684-5F517F4EAF20}" dt="2021-02-25T01:49:31.985" v="52" actId="20577"/>
        <pc:sldMkLst>
          <pc:docMk/>
          <pc:sldMk cId="2462733746" sldId="360"/>
        </pc:sldMkLst>
        <pc:spChg chg="mod">
          <ac:chgData name="Martin Schedlbauer" userId="99666baf021553f1" providerId="LiveId" clId="{70E58F37-A6A2-4553-A684-5F517F4EAF20}" dt="2021-02-25T01:49:31.985" v="52" actId="20577"/>
          <ac:spMkLst>
            <pc:docMk/>
            <pc:sldMk cId="2462733746" sldId="360"/>
            <ac:spMk id="2" creationId="{00000000-0000-0000-0000-000000000000}"/>
          </ac:spMkLst>
        </pc:spChg>
      </pc:sldChg>
      <pc:sldChg chg="modSp mod">
        <pc:chgData name="Martin Schedlbauer" userId="99666baf021553f1" providerId="LiveId" clId="{70E58F37-A6A2-4553-A684-5F517F4EAF20}" dt="2021-02-25T01:30:52.426" v="27" actId="1076"/>
        <pc:sldMkLst>
          <pc:docMk/>
          <pc:sldMk cId="3094186440" sldId="369"/>
        </pc:sldMkLst>
        <pc:spChg chg="mod">
          <ac:chgData name="Martin Schedlbauer" userId="99666baf021553f1" providerId="LiveId" clId="{70E58F37-A6A2-4553-A684-5F517F4EAF20}" dt="2021-02-25T01:30:45.654" v="25" actId="1076"/>
          <ac:spMkLst>
            <pc:docMk/>
            <pc:sldMk cId="3094186440" sldId="369"/>
            <ac:spMk id="7" creationId="{1F42A9B0-B37A-3644-9254-361AA6938DBA}"/>
          </ac:spMkLst>
        </pc:spChg>
        <pc:spChg chg="mod">
          <ac:chgData name="Martin Schedlbauer" userId="99666baf021553f1" providerId="LiveId" clId="{70E58F37-A6A2-4553-A684-5F517F4EAF20}" dt="2021-02-25T01:30:52.426" v="27" actId="1076"/>
          <ac:spMkLst>
            <pc:docMk/>
            <pc:sldMk cId="3094186440" sldId="369"/>
            <ac:spMk id="8" creationId="{B7C5AAEA-1B2B-0441-BC1C-E1E6D4FEE410}"/>
          </ac:spMkLst>
        </pc:spChg>
        <pc:cxnChg chg="mod">
          <ac:chgData name="Martin Schedlbauer" userId="99666baf021553f1" providerId="LiveId" clId="{70E58F37-A6A2-4553-A684-5F517F4EAF20}" dt="2021-02-25T01:30:49.096" v="26" actId="14100"/>
          <ac:cxnSpMkLst>
            <pc:docMk/>
            <pc:sldMk cId="3094186440" sldId="369"/>
            <ac:cxnSpMk id="10" creationId="{FDF5A8ED-53B8-694A-8289-1033E2C73F81}"/>
          </ac:cxnSpMkLst>
        </pc:cxnChg>
      </pc:sldChg>
      <pc:sldChg chg="modSp mod">
        <pc:chgData name="Martin Schedlbauer" userId="99666baf021553f1" providerId="LiveId" clId="{70E58F37-A6A2-4553-A684-5F517F4EAF20}" dt="2021-02-25T01:32:07.622" v="43" actId="20577"/>
        <pc:sldMkLst>
          <pc:docMk/>
          <pc:sldMk cId="1542799876" sldId="370"/>
        </pc:sldMkLst>
        <pc:spChg chg="mod">
          <ac:chgData name="Martin Schedlbauer" userId="99666baf021553f1" providerId="LiveId" clId="{70E58F37-A6A2-4553-A684-5F517F4EAF20}" dt="2021-02-25T01:31:58.828" v="35" actId="20577"/>
          <ac:spMkLst>
            <pc:docMk/>
            <pc:sldMk cId="1542799876" sldId="370"/>
            <ac:spMk id="2" creationId="{E74DE36D-4A9C-A348-ADBC-A66AD170269B}"/>
          </ac:spMkLst>
        </pc:spChg>
        <pc:spChg chg="mod">
          <ac:chgData name="Martin Schedlbauer" userId="99666baf021553f1" providerId="LiveId" clId="{70E58F37-A6A2-4553-A684-5F517F4EAF20}" dt="2021-02-25T01:32:07.622" v="43" actId="20577"/>
          <ac:spMkLst>
            <pc:docMk/>
            <pc:sldMk cId="1542799876" sldId="370"/>
            <ac:spMk id="3" creationId="{F219091D-D3AD-4349-9D90-F97185463B8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D20B4-84C8-3140-A365-CCA142C6B9C4}" type="doc">
      <dgm:prSet loTypeId="urn:microsoft.com/office/officeart/2005/8/layout/arrow6" loCatId="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4695C93-508D-2D4D-93C4-E96F0051B784}">
      <dgm:prSet phldrT="[Text]"/>
      <dgm:spPr/>
      <dgm:t>
        <a:bodyPr/>
        <a:lstStyle/>
        <a:p>
          <a:r>
            <a:rPr lang="en-US" b="1" dirty="0"/>
            <a:t>Availability</a:t>
          </a:r>
        </a:p>
      </dgm:t>
    </dgm:pt>
    <dgm:pt modelId="{669D0056-2E64-C24E-8258-AE94799EE249}" type="parTrans" cxnId="{A541EB58-A70C-7E48-95C4-5DE1621080B5}">
      <dgm:prSet/>
      <dgm:spPr/>
      <dgm:t>
        <a:bodyPr/>
        <a:lstStyle/>
        <a:p>
          <a:endParaRPr lang="en-US"/>
        </a:p>
      </dgm:t>
    </dgm:pt>
    <dgm:pt modelId="{05AEDD6C-FF84-F648-B348-01C9A188633B}" type="sibTrans" cxnId="{A541EB58-A70C-7E48-95C4-5DE1621080B5}">
      <dgm:prSet/>
      <dgm:spPr/>
      <dgm:t>
        <a:bodyPr/>
        <a:lstStyle/>
        <a:p>
          <a:endParaRPr lang="en-US"/>
        </a:p>
      </dgm:t>
    </dgm:pt>
    <dgm:pt modelId="{566FC2AD-2575-B24D-A8EA-56B4BA5B47A5}">
      <dgm:prSet phldrT="[Text]"/>
      <dgm:spPr/>
      <dgm:t>
        <a:bodyPr/>
        <a:lstStyle/>
        <a:p>
          <a:r>
            <a:rPr lang="en-US" b="1" dirty="0"/>
            <a:t>Reliability</a:t>
          </a:r>
        </a:p>
      </dgm:t>
    </dgm:pt>
    <dgm:pt modelId="{018BF25B-A295-7442-981D-E665F041214D}" type="parTrans" cxnId="{5CBAA8B0-648D-5940-A23C-9CC959D104C6}">
      <dgm:prSet/>
      <dgm:spPr/>
      <dgm:t>
        <a:bodyPr/>
        <a:lstStyle/>
        <a:p>
          <a:endParaRPr lang="en-US"/>
        </a:p>
      </dgm:t>
    </dgm:pt>
    <dgm:pt modelId="{8F0F8AA5-D8C7-CA40-B197-81DFD31135CF}" type="sibTrans" cxnId="{5CBAA8B0-648D-5940-A23C-9CC959D104C6}">
      <dgm:prSet/>
      <dgm:spPr/>
      <dgm:t>
        <a:bodyPr/>
        <a:lstStyle/>
        <a:p>
          <a:endParaRPr lang="en-US"/>
        </a:p>
      </dgm:t>
    </dgm:pt>
    <dgm:pt modelId="{05642048-9F4E-DC40-8AC7-FFBD5ABEA304}">
      <dgm:prSet phldrT="[Text]"/>
      <dgm:spPr/>
      <dgm:t>
        <a:bodyPr/>
        <a:lstStyle/>
        <a:p>
          <a:r>
            <a:rPr lang="en-US" dirty="0"/>
            <a:t>The percentage of time a system remains operational under acceptable parameters of operations and serves its intended purpose.</a:t>
          </a:r>
        </a:p>
      </dgm:t>
    </dgm:pt>
    <dgm:pt modelId="{36630702-1AE5-2644-AE32-A5E1CDA1C9EE}" type="parTrans" cxnId="{200D9BA2-4AA6-4B47-9555-8E9AA63D651B}">
      <dgm:prSet/>
      <dgm:spPr/>
      <dgm:t>
        <a:bodyPr/>
        <a:lstStyle/>
        <a:p>
          <a:endParaRPr lang="en-US"/>
        </a:p>
      </dgm:t>
    </dgm:pt>
    <dgm:pt modelId="{14CAA25C-E3DB-8640-968E-6BF3567EAE47}" type="sibTrans" cxnId="{200D9BA2-4AA6-4B47-9555-8E9AA63D651B}">
      <dgm:prSet/>
      <dgm:spPr/>
      <dgm:t>
        <a:bodyPr/>
        <a:lstStyle/>
        <a:p>
          <a:endParaRPr lang="en-US"/>
        </a:p>
      </dgm:t>
    </dgm:pt>
    <dgm:pt modelId="{9B052313-9692-F948-9AA1-CFA06AD18C4F}">
      <dgm:prSet phldrT="[Text]"/>
      <dgm:spPr/>
      <dgm:t>
        <a:bodyPr/>
        <a:lstStyle/>
        <a:p>
          <a:r>
            <a:rPr lang="en-US" dirty="0"/>
            <a:t>The probability that a system functions correctly for some period.</a:t>
          </a:r>
        </a:p>
      </dgm:t>
    </dgm:pt>
    <dgm:pt modelId="{58DE35A5-56FC-304D-B600-2F0D1E7ED384}" type="parTrans" cxnId="{A2DDE77E-71C8-C34E-8A5A-AD1E81447D18}">
      <dgm:prSet/>
      <dgm:spPr/>
      <dgm:t>
        <a:bodyPr/>
        <a:lstStyle/>
        <a:p>
          <a:endParaRPr lang="en-US"/>
        </a:p>
      </dgm:t>
    </dgm:pt>
    <dgm:pt modelId="{90E703BF-5650-344E-95F9-C7D964C0C5FD}" type="sibTrans" cxnId="{A2DDE77E-71C8-C34E-8A5A-AD1E81447D18}">
      <dgm:prSet/>
      <dgm:spPr/>
      <dgm:t>
        <a:bodyPr/>
        <a:lstStyle/>
        <a:p>
          <a:endParaRPr lang="en-US"/>
        </a:p>
      </dgm:t>
    </dgm:pt>
    <dgm:pt modelId="{DA9C27B3-54D4-E64E-A998-2F03B665D102}" type="pres">
      <dgm:prSet presAssocID="{19CD20B4-84C8-3140-A365-CCA142C6B9C4}" presName="compositeShape" presStyleCnt="0">
        <dgm:presLayoutVars>
          <dgm:chMax val="2"/>
          <dgm:dir/>
          <dgm:resizeHandles val="exact"/>
        </dgm:presLayoutVars>
      </dgm:prSet>
      <dgm:spPr/>
    </dgm:pt>
    <dgm:pt modelId="{CBE13D40-DFDA-A549-A457-FFCA51E775C3}" type="pres">
      <dgm:prSet presAssocID="{19CD20B4-84C8-3140-A365-CCA142C6B9C4}" presName="ribbon" presStyleLbl="node1" presStyleIdx="0" presStyleCnt="1"/>
      <dgm:spPr/>
    </dgm:pt>
    <dgm:pt modelId="{B239ECBB-8714-984B-8079-1A1E08DA43DB}" type="pres">
      <dgm:prSet presAssocID="{19CD20B4-84C8-3140-A365-CCA142C6B9C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1C066F8B-DD44-9341-A00F-59B46B57E431}" type="pres">
      <dgm:prSet presAssocID="{19CD20B4-84C8-3140-A365-CCA142C6B9C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F24AF0B-4D94-3441-9559-5777694E58CA}" type="presOf" srcId="{566FC2AD-2575-B24D-A8EA-56B4BA5B47A5}" destId="{1C066F8B-DD44-9341-A00F-59B46B57E431}" srcOrd="0" destOrd="0" presId="urn:microsoft.com/office/officeart/2005/8/layout/arrow6"/>
    <dgm:cxn modelId="{0ACAE41D-DF92-E64E-81C3-C28437D55E0E}" type="presOf" srcId="{19CD20B4-84C8-3140-A365-CCA142C6B9C4}" destId="{DA9C27B3-54D4-E64E-A998-2F03B665D102}" srcOrd="0" destOrd="0" presId="urn:microsoft.com/office/officeart/2005/8/layout/arrow6"/>
    <dgm:cxn modelId="{68251F39-C3A7-CD46-923C-0911A86C99AC}" type="presOf" srcId="{9B052313-9692-F948-9AA1-CFA06AD18C4F}" destId="{1C066F8B-DD44-9341-A00F-59B46B57E431}" srcOrd="0" destOrd="1" presId="urn:microsoft.com/office/officeart/2005/8/layout/arrow6"/>
    <dgm:cxn modelId="{90773B44-213A-2D47-9976-E7A717B5D549}" type="presOf" srcId="{B4695C93-508D-2D4D-93C4-E96F0051B784}" destId="{B239ECBB-8714-984B-8079-1A1E08DA43DB}" srcOrd="0" destOrd="0" presId="urn:microsoft.com/office/officeart/2005/8/layout/arrow6"/>
    <dgm:cxn modelId="{A541EB58-A70C-7E48-95C4-5DE1621080B5}" srcId="{19CD20B4-84C8-3140-A365-CCA142C6B9C4}" destId="{B4695C93-508D-2D4D-93C4-E96F0051B784}" srcOrd="0" destOrd="0" parTransId="{669D0056-2E64-C24E-8258-AE94799EE249}" sibTransId="{05AEDD6C-FF84-F648-B348-01C9A188633B}"/>
    <dgm:cxn modelId="{A2DDE77E-71C8-C34E-8A5A-AD1E81447D18}" srcId="{566FC2AD-2575-B24D-A8EA-56B4BA5B47A5}" destId="{9B052313-9692-F948-9AA1-CFA06AD18C4F}" srcOrd="0" destOrd="0" parTransId="{58DE35A5-56FC-304D-B600-2F0D1E7ED384}" sibTransId="{90E703BF-5650-344E-95F9-C7D964C0C5FD}"/>
    <dgm:cxn modelId="{200D9BA2-4AA6-4B47-9555-8E9AA63D651B}" srcId="{B4695C93-508D-2D4D-93C4-E96F0051B784}" destId="{05642048-9F4E-DC40-8AC7-FFBD5ABEA304}" srcOrd="0" destOrd="0" parTransId="{36630702-1AE5-2644-AE32-A5E1CDA1C9EE}" sibTransId="{14CAA25C-E3DB-8640-968E-6BF3567EAE47}"/>
    <dgm:cxn modelId="{5CBAA8B0-648D-5940-A23C-9CC959D104C6}" srcId="{19CD20B4-84C8-3140-A365-CCA142C6B9C4}" destId="{566FC2AD-2575-B24D-A8EA-56B4BA5B47A5}" srcOrd="1" destOrd="0" parTransId="{018BF25B-A295-7442-981D-E665F041214D}" sibTransId="{8F0F8AA5-D8C7-CA40-B197-81DFD31135CF}"/>
    <dgm:cxn modelId="{51C5CDC6-0D84-9F42-B47A-B93467A075D1}" type="presOf" srcId="{05642048-9F4E-DC40-8AC7-FFBD5ABEA304}" destId="{B239ECBB-8714-984B-8079-1A1E08DA43DB}" srcOrd="0" destOrd="1" presId="urn:microsoft.com/office/officeart/2005/8/layout/arrow6"/>
    <dgm:cxn modelId="{1EFC5497-B743-9242-A038-118AD120CF0A}" type="presParOf" srcId="{DA9C27B3-54D4-E64E-A998-2F03B665D102}" destId="{CBE13D40-DFDA-A549-A457-FFCA51E775C3}" srcOrd="0" destOrd="0" presId="urn:microsoft.com/office/officeart/2005/8/layout/arrow6"/>
    <dgm:cxn modelId="{58D0E5AE-A7C1-334B-AE56-B706F4B468F6}" type="presParOf" srcId="{DA9C27B3-54D4-E64E-A998-2F03B665D102}" destId="{B239ECBB-8714-984B-8079-1A1E08DA43DB}" srcOrd="1" destOrd="0" presId="urn:microsoft.com/office/officeart/2005/8/layout/arrow6"/>
    <dgm:cxn modelId="{B4331D5F-8069-8040-B111-1696E787BB2C}" type="presParOf" srcId="{DA9C27B3-54D4-E64E-A998-2F03B665D102}" destId="{1C066F8B-DD44-9341-A00F-59B46B57E43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13D40-DFDA-A549-A457-FFCA51E775C3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239ECBB-8714-984B-8079-1A1E08DA43DB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67564" rIns="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Availability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percentage of time a system remains operational under acceptable parameters of operations and serves its intended purpose.</a:t>
          </a:r>
        </a:p>
      </dsp:txBody>
      <dsp:txXfrm>
        <a:off x="987552" y="1193133"/>
        <a:ext cx="2715768" cy="1613001"/>
      </dsp:txXfrm>
    </dsp:sp>
    <dsp:sp modelId="{1C066F8B-DD44-9341-A00F-59B46B57E431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67564" rIns="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Reliability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probability that a system functions correctly for some period.</a:t>
          </a:r>
        </a:p>
      </dsp:txBody>
      <dsp:txXfrm>
        <a:off x="4114800" y="1719827"/>
        <a:ext cx="3209544" cy="1613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IS2000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ED8D5-6385-4550-B26D-67CCCCBF7C1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5T01:28:02.44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2084 3840,'0'0'0,"0"2"0,0-1 0,1-6 128,1-6 128,1-4-128,2-6 128,4-4-128,1-3 0,1-3 384,2 0 128,-1 0 0,-1-1 128,-1 1-256,-1 1 128,-1 0-256,-1 0 0,-2 1 0,-2-1 128,0-1-128,-1 1 0,-2-1-256,1-2 0,-1 0-128,-1-1 128,1 0-128,-2-1 128,0 0 0,-1-1 0,0 1-128,0 0 128,0 0-128,1 2 0,1 1 0,2 0 0,1-1 0,2-2 128,1 0-128,1-2 0,2 0 0,1-2 0,1 0 0,0 1 0,-1-1 0,-1 1 0,1 2 0,-1 1 0,1 2 0,-1 1 0,0 0 0,0-1 0,-1-2 0,0-1 128,-1 0-128,1 0 0,0 1 0,1 1 128,0-1-128,1 1 128,1-1-128,0 1 128,1-1-128,1 2 0,1 1 0,1 3 0,3 2-4864,2 2 128,2 2 4096,-2 6-1664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5T01:28:11.11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61 7935 10496,'1'-2'0,"-1"0"0,-2-3 0,-3 0 0,-4-2 128,-2-1 0,0-2 128,2-1 128,2-1 0,2-3 0,3-3 128,2-3 256,3-3 128,2-4-512,3-3 0,1-3-128,3-3 0,2-2 0,2-1 0,2-2-128,1-1 127,3-2-127,0 1 0,1 0 0,0 1 0,-2 0-128,-3-1 128,-1 0 0,-4-1 0,-2 1-128,-3 3 128,-1 3-128,-2 3 128,-1 3-128,-1 2 128,0 1-128,-1 2 0,-2 2 0,-2 0 0,-1 0 0,-2-1 128,1 1-128,-1 0 128,1 1-128,1 0 128,1 1-128,1 1 128,1-2-128,0-1 0,1-1 128,0-1 0,2-3-128,0-1 128,2-2-128,1-1 0,2-2 0,2 0 128,2-2-128,0-2 128,1-2-128,0-1 128,0-2-128,0 0 128,0 0-128,1 0 128,-1-1-128,0 0 128,1 2-128,0 0 0,1-6 128,-1-2-128,-1 3 0,-3 2 0,-3 4 0,-3 1 0,-2 3 0,-2 1 0,-2 2 0,0 2 0,-1 2 0,-1 1 0,1 2 128,0 0-128,0 0 0,1 1 0,0 1 0,-1 0 0,0 1 0,0-2 0,0 0 0,1-2 0,0-1 0,2-2 0,0 0 0,1-2 0,1 0 0,1-2 0,1 1 0,1-1 0,2 0 0,0 0 0,0 1 0,1 0 0,-1-1 0,0 0 0,0-2 0,-1-1 0,0 0 0,1 0 0,-1 0 0,1-1 0,1 1 0,1-1 0,1-1 0,0 1 0,1 0 0,0 1 0,0 1 128,0 0-128,0 1 0,1 0 0,-1 0 0,1 0 0,1 0 0,1 0 0,0 1 0,1 2 0,1 1 0,-1-1 0,-1 0 0,-1 1 0,-2-1 0,0 0 0,-1 2 0,-1 0 0,0 0 0,0 2 0,1 0 0,-1 3 0,1 0 0,-1 0 0,1 1 0,-1 0 0,1 1 0,0 0 0,-1 2 0,0 1 0,-1-1 0,0 0 0,-1-2 0,0 0 0,0-1 0,2 0 0,1-1 0,2 0 0,0 1 0,1-2 0,2 0 0,1-1 0,0 0 0,1 0 0,1 0 0,0 0 0,0 2 0,1 0 0,1 2 0,1 1 0,-2 1 0,-1 3 0,-2 1 0,-2 2 0,-2 1 0,-2 0 0,0 1 0,-1 0 0,-1 0 0,-1 2 0,-2 0 0,-2 1 0,0 1 0,-1-1 0,0 0 0,0-1 0,0-1 0,0-1 0,0 0 0,0-1 0,-1-1 0,1 0 0,-1 0 0,0-1 0,0 1 0,0 0 0,1 1 0,-1 0 0,1 0 0,0 0 0,-1 0 0,-1 0 0,1-1 0,-2 1 0,0-1 0,1-1 0,0-1 0,0 0 0,1 1 0,0 0 0,1 2 0,-1 0 0,1 0 128,0 1-128,-1-1 0,2 1 0,-1-1 0,1 1 0,1 0 0,0 0 0,1-1 0,1 1 0,1 0 0,1 0 0,0 0 0,1 0 0,2 1 0,0 2 0,0 0 0,-1 1 0,0 1 0,-2 1 0,0 0 0,-1 1 0,-1 0 0,0-1 0,-1-1 0,1 1 0,0 0 0,1-1 0,0 1 0,0 0 0,1 0 0,-1 0 0,1 0 0,-1 1 0,1 0 0,-1 0 0,0 0 0,-1 2 0,0-1 0,0 1 0,-1 1 0,0 0 0,0 0 0,0 1 0,2 0 0,0 1 0,2 0 0,1 1 0,1 1 0,1 0 0,1 1 0,1 1 0,1-1 0,0 1 0,-1 1 0,0-1 0,0 0 0,1 1 0,0 1 0,1 1 0,0 1 0,-1 1 0,0 0 0,-1 2 0,0 1 0,-2 0 0,0 1 0,-1 0 0,-1 0 0,-2-1 0,0-1 0,0 0 0,1 0 0,0 1 0,2 0 0,1 1 0,1-1 0,1 0 0,-1 0 0,-1-1 0,-1 1 0,-2 0 0,0-1 0,0 1 0,-1 1 0,1 0 0,0 1 0,1 0 0,-1 0 0,1 1 0,-1 0 0,1 0 0,1 1 0,-1-1 0,1 1 0,0-1 0,-1 0 0,0 1 0,-1 0 0,0 1 0,-1-2 0,0 2 0,1-1 0,-1 1 0,1-1 0,0 1 0,0 0 0,0 1 0,0 1 0,0 0 0,0 1 0,0 2 0,-1 2 0,-1 1 0,0-1 0,-1 0 0,-1-3 0,0-2-128,0-1 128,0 0 0,1-1 0,-1 1 0,1 1 0,-1 1 0,0 1 0,1 2 0,0 1 0,0 3 0,1 1 0,0 0 0,0 0 0,-1-2 0,0 0 0,0-1 0,0 0 0,1-1 0,1 0 0,1 1 0,0 1 0,0-1 0,1 1 0,-1 0 0,0 0 0,0-1 0,-2-1 0,0 0-128,-1 0 128,0-2 0,0 0 0,0-1 0,0 0 0,-1-1 0,0 0 0,-1-1 0,0 0 0,-1 0 0,0 0 0,1 0 0,0 0 0,0 0 0,0-1 0,0 0 0,0-1 0,0 0 0,-1-1 0,1-1 0,0 2 0,0 0 0,0 0 0,0 1 0,0 1 0,-1 0 0,0 1 0,0 2 0,-1-1 0,0 1 0,0-1 0,0-1 0,0 0 0,0-3 0,0 0 0,0 0 0,1-1 0,-1 1 0,1 1 0,-1 2 0,0 2 0,-1 2 0,1 1 0,0 3 0,0 1 0,-1 1 0,1-1 0,-1 1 0,0-2 0,1-1 0,0 0 0,1 0 0,2-2 0,0 1 0,2-2 0,1 1 0,2 1 0,0-1 0,0 0 0,1-1 0,-1-1 0,-1 0 0,-1 0 0,-1 0 0,-1 0 0,-1-1 0,0 1 0,-1-1 0,1 0 0,1 0 0,0-1 0,0 0 0,0 0 0,-1 0 0,0-1 0,-1 0 0,0-1 0,0-1 0,0 0 0,0 0 0,1 0 0,0-1 0,0-1 0,0 0 0,-1-1 0,-1-1 0,1 0 0,0-1 0,0 1 0,0-1 0,1 0 0,-1 0 0,0 0 0,-1 1 0,0-1 0,0 1 0,1-1 0,0 0 0,1-1 0,0 1 0,-1 0 0,0 1 0,0-1 0,0 2 0,1 0 0,0 0 0,1 0 0,0 1 0,-1-1 0,1 2 0,0 0 0,-1 0 0,1 2 0,1 0 0,1 1 0,1 1 0,0 1 0,0 0 0,1 1 0,-1-1 0,0 0 0,-1 0 0,1-1 0,-1-1 0,-1 1 0,1 0 0,1 0 0,1 1 0,0 0 0,0-1 0,0 0 0,0-1 0,0-2 0,-1 0 0,1-1 0,1 1 0,-1-1 0,1 0 0,0 1 0,-2-2 0,1 0 0,-1 0 0,1 0 0,-1 0 0,0 0 0,0 1 0,-1-2 0,-1 0 0,-1-1 0,-1-1 0,0 0 0,0 0 0,1 0 0,1 0 0,1 2 0,0 0 0,1 0 0,-2 0 0,0 0 0,-1 0 0,0-1 0,-1 0 0,1-1 0,0 1 0,0 0 0,1 0 0,1 2 0,1 0 0,0 1 0,1 0 0,0-1 0,0 1 0,0 0 0,-1 0 0,1 1 0,0-1 0,0 0 0,-1-2 0,1 0 0,0-2 0,0-1 0,1 0 0,0-1 0,1 0 0,-2 0 0,1-1 0,-1 0 0,0-1 0,-1 0 0,1 0 0,-1 0 0,2 1 0,-1 2 0,1 0 0,0 0 0,-1-1 0,0 0 0,0 0 0,1-1 0,0 0 0,1-1 0,0 1 0,-1-1 0,-1-1 0,-2 0 0,-1-1 0,-1-1 0,1 0 0,1-1 0,0 1 0,1 1 0,0-1 0,1 1 0,-1 0 0,-2 0 0,1 0 0,-2 0 0,1 0 0,-1-1 0,1 1 0,0-1 0,-1 0 0,2 1 0,-1 0 0,0 1 0,1 0 0,-1 0 0,1 0 0,3 2 0,1 0 0,1 0 0,0-1 0,-2 0 0,0-1 0,-2 0 0,0 0 0,0 0 0,-1 0 0,1 0 0,-1 1 0,2-1 0,-1 0 0,1-1 0,0 1 0,1 0 0,0 0 0,1 0 0,0 0 0,0 0 0,0 0 0,1 1 0,0 1 0,1 0 0,-1 1 0,1 0 0,-1 1 0,-1 0 0,1 0 0,-2 1 0,1 0 0,-1 0 0,1 0 0,-2 1 0,1-1 0,-1 0 0,0 1 0,1-1 0,-1-1 0,1 0 0,1-1 0,2 0 0,0-2 0,1 1 0,0-1 0,-2 0 0,0 0 0,0-1 0,0 0 0,-1 0 0,1 0 0,-1-1 0,1 0 0,0 1 0,-1-1 0,-1 1 0,-1-1 0,-1-1 0,-1 1 128,-1-1-128,-1-1 0,0 1 0,0 0 0,0-1 0,-1 1 0,1 0 0,0 1 0,0-1 0,2 0 0,0 0 0,1 0 0,1-1 0,1 1 0,0-1 0,-1 1 0,0-1 0,-1 1 0,-2 0 0,0-1 0,-1 1 0,0-1 0,1 0 0,1 0 0,1 0 0,1 0 0,0 0 0,0 0 0,0 0 0,-1 0 0,1 0 0,-1 1 0,1 0 0,0-1 0,1 2 0,0-1 0,1-1 0,1 1 0,1-2 0,-1 1 0,1-1 0,-1 0 0,1 0 0,1 0 0,1 0 0,0 0 0,1 0 0,-2 0 0,-1-1 0,-1 1 0,-2 0 0,-1 0 0,-1 0 0,-1 1 0,-1 0 0,0 0 0,0 0 0,1 0 0,0 0 0,0 0 0,1-1 0,0 1 0,1-1 0,1 2 0,1-1 0,0 1 0,1 0 0,-1 1 0,0 0 0,-1 0 0,-1 0 0,0 0 0,1 0 0,1-1 0,0 0 0,1 0 0,-1-1 0,0 0 0,-1 1 0,0-1 0,-2 0 0,0-1 0,0 0 0,1 1 0,0-1 0,2-1 0,0 1 0,1 0 0,-1 0 0,1 0 0,-1 0 0,-1 0 0,0 0 0,0 0 0,0 0 0,0 0 0,1-1 0,1 0 0,-1 1 0,1-1 0,-1 2 0,1 0 0,-1 0 0,1 0 0,-1 0 0,0 0 0,1-1 0,-1 0 0,0 1 0,1 0 0,-1 1 0,1-1 0,1-1 0,-1 0 0,0-1 0,0 0 0,-2 1 0,0-1 128,-1 0-128,-1 1 0,-1 0 0,1 0 0,-1 0 0,0-1 0,0 0 0,1 0 0,-1-1 0,0 1 0,0 0 0,-1-1 0,0 1 0,-1-2 0,-1 1 0,1-1 0,-1 0 0,1 1 0,1 0 0,1 0 0,2 0 0,1 0 0,1 1 0,0-1 0,0 0 0,0 1 128,-2 0-128,1 0 0,-1 0 0,1 0 0,0 1 0,0-1 0,0 1 0,0 0 0,-1 0 0,-1 0 0,1 0 0,-1 0 0,1 0 0,0 0 0,1 0 0,0 0 0,1 0 0,-1 0 0,0-1 0,1 1 0,-1-2 0,1 1 0,-1-1 0,0 0 0,0 0 0,1 1 0,-1-1 0,0 1 0,0 0 0,0-1 0,0-1 0,0 0 0,0 0 0,2 0 0,0-1 0,0 1 0,1 0 0,1 0 0,-2-2 0,1 0 0,-2-1 0,0-2 128,0 0-128,0-1 0,1-1 0,0 0 0,0 0 0,1 0 0,-1-1 0,1-1 0,0 0 0,-1-1 0,0 1 0,0 0 128,0 0-128,-2 0 0,1 0 0,-2-1 128,1 1-128,-1-1 128,0 0-128,1-1 128,0-1-128,0-1 0,0 1 0,-1-1 0,0-1 0,-1-2 128,0 0-128,-1 0 128,-1 1-128,0 0 0,1 0 0,0-1 128,0 0-128,0 0 0,0-1 0,1 0 128,-1-1-128,0-2 128,-1 0-128,-1-1 0,-1 1 0,-1 0 0,0 0 0,0 1 128,2 1-128,0-1 0,1 0 0,-1 0 0,0-1 0,1 0 0,0 0 0,1-1 128,1 0-128,2 0 0,1 0 0,1 0 0,1 1 0,0 0 0,1-1 0,0 0 0,-1 1 0,0-1 128,0 0-128,-1-1 128,1 0-128,1 0 0,0-1 0,0 1 0,-1 0 0,0 1 0,0 1 0,-1 1 128,0 1-128,-1 0 0,0 1 0,-2-1 0,0 0 0,-1 1 128,-1-2-128,0-1 0,1-2 0,0-1 128,0 1-128,0 0 128,0 2-128,0 1 0,-1 0 0,0 0 0,0 0 0,-2 0 0,1-1 0,0 0 0,2-1 0,0 0 0,2 0 0,0-2 0,0 0 0,1-1 0,1 0 0,0 0 128,1 2-128,0 0 0,1 1 0,1 1 0,0 0 0,2-1 0,-1-1 0,2 1 128,0-1-128,0 1 0,1 1 0,1 0 0,1 0 0,0 0 0,-1-1 0,1 0 128,0 0-128,1 0 0,-1 2 0,0 1 0,1-1 0,0 0 0,0 1 0,0-1 0,0 0 0,0 0 0,0-2 0,2 0 0,1-2 0,0 1 0,1-1 0,2-1 0,1-1 0,1 0 0,1 0 0,0 0 0,-2 1 0,-1 0 0,1 0 0,-1 0 0,1 0 0,0-1 0,-1-1 0,0-2 0,-1-1 0,0-1 0,-1-2 0,0-2 128,0 0-128,-1-1 0,2-1 0,1 0 0,2-1 0,1 2 0,1-1 0,-1 1 0,-2 1 0,0 1 0,-1-1 0,0 1 0,0-2 0,1-1 0,0-1 0,0-1 128,0 0-128,1 0 0,0 0 0,2-1 0,2 0 0,1 0 0,2 0 0,-2 0 0,-3 0 0,-4 0 0,-2 2 0,-1-1 0,0 2 0,2 1 0,0 2 0,-1 1 0,0 1 0,0 1 0,-1-1 0,1 2 0,-1 0 0,-1 2 0,0 1 0,0 2 0,0-1 0,0 1 0,0 1 0,0 1 0,3 0 0,0-1 0,2 1 0,-2 1 0,-4 0 0,0-4 0,-3-1 0,-3 0 0,-2 1 0,0 0 0,1 2 0,1 1 0,0 1 0,1 2 0,-1-1 0,-1 1 0,-1-2 0,-2 0 0,2 0 0,0 0 0,2 1 0,-2 2 0,-1 3 0,-3 2 0,-2 1 0,-2 2-128,-1 1 128,-2 0-128,-2 1 128,-1 0-512,0 0 0,0 0-1280,2-1 128,0 1-5119,3 0 127,2-1 5888,1-1 0,1-3-1152,-2 2 512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IS4300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IS4300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7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5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0530CF27-6191-354A-B4C9-990C8964EB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72400" y="6530565"/>
            <a:ext cx="1114804" cy="3052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Analyzing Reliability &amp; Availability of Databases, Servers, Networks, and Storage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0"/>
            <a:ext cx="7543800" cy="1977454"/>
          </a:xfrm>
        </p:spPr>
        <p:txBody>
          <a:bodyPr>
            <a:normAutofit/>
          </a:bodyPr>
          <a:lstStyle/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Martin Schedlbauer, Ph.D.</a:t>
            </a:r>
          </a:p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m.schedlbauer@neu.edu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EFD2963-7299-204D-89AB-296A901F9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421" y="929618"/>
            <a:ext cx="2743200" cy="7510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Calculating 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system component </a:t>
            </a:r>
            <a:r>
              <a:rPr lang="en-US" i="1" dirty="0"/>
              <a:t>C</a:t>
            </a:r>
            <a:r>
              <a:rPr lang="en-US" dirty="0"/>
              <a:t> experienced the following outages during the past four weeks: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What is the estimated availability expressed as a probability?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46122"/>
              </p:ext>
            </p:extLst>
          </p:nvPr>
        </p:nvGraphicFramePr>
        <p:xfrm>
          <a:off x="1066800" y="2667000"/>
          <a:ext cx="6096000" cy="1854200"/>
        </p:xfrm>
        <a:graphic>
          <a:graphicData uri="http://schemas.openxmlformats.org/drawingml/2006/table">
            <a:tbl>
              <a:tblPr bandRow="1">
                <a:tableStyleId>{74C1A8A3-306A-4EB7-A6B1-4F7E0EB9C5D6}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9/30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9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D3C7B-4878-F046-925A-A2537B1B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Calculating Availability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C0296-8AB8-C347-89F0-94467FC9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C6D85-2E5A-FF4B-A615-4EE95317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C9E7D-9AA0-9741-A588-2D24E779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BEAFA0C-DA41-3F4C-8223-14CF9D1190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396657"/>
              </p:ext>
            </p:extLst>
          </p:nvPr>
        </p:nvGraphicFramePr>
        <p:xfrm>
          <a:off x="470338" y="1521476"/>
          <a:ext cx="6581775" cy="3815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073900" imgH="4102100" progId="Excel.Sheet.12">
                  <p:embed/>
                </p:oleObj>
              </mc:Choice>
              <mc:Fallback>
                <p:oleObj name="Worksheet" r:id="rId2" imgW="7073900" imgH="41021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BEAFA0C-DA41-3F4C-8223-14CF9D1190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0338" y="1521476"/>
                        <a:ext cx="6581775" cy="3815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69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system is a collection of interconnected components that must all be available for the system to be available.</a:t>
            </a:r>
          </a:p>
          <a:p>
            <a:r>
              <a:rPr lang="en-US" dirty="0"/>
              <a:t>System availability is the joint probability that all </a:t>
            </a:r>
            <a:r>
              <a:rPr lang="en-US" i="1" dirty="0"/>
              <a:t>n</a:t>
            </a:r>
            <a:r>
              <a:rPr lang="en-US" dirty="0"/>
              <a:t> components are available at the same time: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62200" y="4623524"/>
                <a:ext cx="2855782" cy="126855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𝑆𝑦𝑠𝑡𝑒𝑚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623524"/>
                <a:ext cx="2855782" cy="1268552"/>
              </a:xfrm>
              <a:prstGeom prst="rect">
                <a:avLst/>
              </a:prstGeom>
              <a:blipFill>
                <a:blip r:embed="rId2"/>
                <a:stretch>
                  <a:fillRect t="-104902" r="-9778" b="-15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181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Specifications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Availability expressed as a percentage assumes a uniform distribution of </a:t>
            </a:r>
            <a:r>
              <a:rPr lang="en-US" i="1" dirty="0"/>
              <a:t>unanticipated</a:t>
            </a:r>
            <a:r>
              <a:rPr lang="en-US" dirty="0"/>
              <a:t> failures.</a:t>
            </a:r>
          </a:p>
          <a:p>
            <a:r>
              <a:rPr lang="en-US" dirty="0"/>
              <a:t>System designers must also plan for </a:t>
            </a:r>
            <a:r>
              <a:rPr lang="en-US" i="1" dirty="0"/>
              <a:t>anticipated</a:t>
            </a:r>
            <a:r>
              <a:rPr lang="en-US" dirty="0"/>
              <a:t> times during which a system is not available.</a:t>
            </a:r>
          </a:p>
          <a:p>
            <a:r>
              <a:rPr lang="en-US" dirty="0"/>
              <a:t>Generally, becomes part of a </a:t>
            </a:r>
            <a:r>
              <a:rPr lang="en-US" i="1" dirty="0"/>
              <a:t>Service Level Agreement</a:t>
            </a:r>
            <a:r>
              <a:rPr lang="en-US" dirty="0"/>
              <a:t> (SLA).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60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A system </a:t>
            </a:r>
            <a:r>
              <a:rPr lang="en-US" sz="2400" i="1" dirty="0"/>
              <a:t>S</a:t>
            </a:r>
            <a:r>
              <a:rPr lang="en-US" sz="2400" dirty="0"/>
              <a:t> consists of four components having annual availability of 99.9%, 99.999%, 94.3%, and 99%. What is the overall annual availability of the system assuming uniform distribution of failures? </a:t>
            </a:r>
            <a:r>
              <a:rPr lang="en-US" sz="2400" b="1" u="sng" dirty="0"/>
              <a:t>Answer</a:t>
            </a:r>
            <a:r>
              <a:rPr lang="en-US" sz="2400" dirty="0"/>
              <a:t>: 93.3%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would you focus on improving first?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Assume that for an online shopping cart system each minute of downtime costs $147 in lost sales due to abandoned carts.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What is the annual loss assuming the above availability? </a:t>
            </a:r>
            <a:r>
              <a:rPr lang="en-US" sz="2400" b="1" u="sng" dirty="0"/>
              <a:t>Answer</a:t>
            </a:r>
            <a:r>
              <a:rPr lang="en-US" sz="2400" dirty="0"/>
              <a:t>: (365 * 24 *60) * (1 – A) * C = $5,176,634.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Better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Systems can be made more available through:</a:t>
            </a:r>
          </a:p>
          <a:p>
            <a:pPr lvl="1"/>
            <a:r>
              <a:rPr lang="en-US" dirty="0"/>
              <a:t>Duplication and use of redundancy, e.g., multiple CPUs, power supplies, hard drives (RAID)</a:t>
            </a:r>
          </a:p>
          <a:p>
            <a:pPr lvl="1"/>
            <a:r>
              <a:rPr lang="en-US" dirty="0"/>
              <a:t>Faster recoverability to reduce MTTR</a:t>
            </a:r>
          </a:p>
          <a:p>
            <a:pPr lvl="1"/>
            <a:r>
              <a:rPr lang="en-US" dirty="0"/>
              <a:t>Data backup to avoid catastrophic loss of information</a:t>
            </a:r>
          </a:p>
          <a:p>
            <a:pPr lvl="1"/>
            <a:r>
              <a:rPr lang="en-US" dirty="0"/>
              <a:t>Hot swap capability to repair components to reduce MTTR and MTBF</a:t>
            </a:r>
          </a:p>
          <a:p>
            <a:pPr lvl="1"/>
            <a:r>
              <a:rPr lang="en-US" dirty="0"/>
              <a:t>Continuous power through uninterruptible power supplies (UPS) and backup power sources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78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Reliability is a measure of how long a system functions correctly without breaking.</a:t>
            </a:r>
          </a:p>
          <a:p>
            <a:r>
              <a:rPr lang="en-US" dirty="0"/>
              <a:t>Generally expressed as </a:t>
            </a:r>
          </a:p>
          <a:p>
            <a:pPr lvl="1"/>
            <a:r>
              <a:rPr lang="en-US" dirty="0"/>
              <a:t>“Mean Time to Failure (MTTF)”, and</a:t>
            </a:r>
          </a:p>
          <a:p>
            <a:pPr lvl="1"/>
            <a:r>
              <a:rPr lang="en-US" dirty="0"/>
              <a:t>“Mean Time Between Failures (MTBF)”</a:t>
            </a:r>
          </a:p>
          <a:p>
            <a:r>
              <a:rPr lang="en-US" dirty="0"/>
              <a:t>For example, the MTBF for the Seagate Barracuda 7200 Serial ATA 1TB hard drive is 0.75 million hours with an annualized failure rate of 0.32%.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4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Time To Restore (MTTR)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MTTR is the delta between the time a system becomes unavailable and then again available.</a:t>
            </a:r>
          </a:p>
          <a:p>
            <a:r>
              <a:rPr lang="en-US" dirty="0"/>
              <a:t>MTTR is determined by:</a:t>
            </a:r>
          </a:p>
          <a:p>
            <a:pPr lvl="1"/>
            <a:r>
              <a:rPr lang="en-US" dirty="0"/>
              <a:t>Time to detect failure</a:t>
            </a:r>
          </a:p>
          <a:p>
            <a:pPr lvl="1"/>
            <a:r>
              <a:rPr lang="en-US" dirty="0"/>
              <a:t>Time to triage failure</a:t>
            </a:r>
          </a:p>
          <a:p>
            <a:pPr lvl="1"/>
            <a:r>
              <a:rPr lang="en-US" dirty="0"/>
              <a:t>Time to diagnose failure</a:t>
            </a:r>
          </a:p>
          <a:p>
            <a:pPr lvl="1"/>
            <a:r>
              <a:rPr lang="en-US" dirty="0"/>
              <a:t>Time to repair failure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17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EB3B4E-ED35-4DC9-8224-38394BB90383}"/>
              </a:ext>
            </a:extLst>
          </p:cNvPr>
          <p:cNvCxnSpPr/>
          <p:nvPr/>
        </p:nvCxnSpPr>
        <p:spPr>
          <a:xfrm>
            <a:off x="762000" y="3758736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05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Canvas LMS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using Canvas to submit an assignment, it matters what the chance is that it’s available when you need it, not when it was last down.</a:t>
            </a:r>
          </a:p>
          <a:p>
            <a:r>
              <a:rPr lang="en-US" dirty="0"/>
              <a:t>If it is down, then knowing how long it’ll take to repair it becomes important.</a:t>
            </a:r>
          </a:p>
          <a:p>
            <a:r>
              <a:rPr lang="en-US" dirty="0"/>
              <a:t>What matters is the mean time between failures and the mean time to restore.</a:t>
            </a:r>
          </a:p>
          <a:p>
            <a:r>
              <a:rPr lang="en-US" dirty="0"/>
              <a:t>Availability captures both measures.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31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Failure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and software systems have different failure characteristics: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43200"/>
            <a:ext cx="52482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06CA17D-F310-49D0-A8C5-790304AE7F07}"/>
                  </a:ext>
                </a:extLst>
              </p14:cNvPr>
              <p14:cNvContentPartPr/>
              <p14:nvPr/>
            </p14:nvContentPartPr>
            <p14:xfrm>
              <a:off x="1698415" y="5181284"/>
              <a:ext cx="155880" cy="751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06CA17D-F310-49D0-A8C5-790304AE7F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80775" y="5073644"/>
                <a:ext cx="191520" cy="9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39C1F0B-6D60-4196-A65C-4792BF1885C1}"/>
                  </a:ext>
                </a:extLst>
              </p14:cNvPr>
              <p14:cNvContentPartPr/>
              <p14:nvPr/>
            </p14:nvContentPartPr>
            <p14:xfrm>
              <a:off x="1667455" y="3140084"/>
              <a:ext cx="3895560" cy="28566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39C1F0B-6D60-4196-A65C-4792BF1885C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49815" y="3032444"/>
                <a:ext cx="3931200" cy="307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660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4C28-23D7-DA4D-8E3D-6AB4F13CC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System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44796-9AF3-5844-B55F-B52F175FD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designing systems an effort must be made to assess the system’s reliability.</a:t>
            </a:r>
          </a:p>
          <a:p>
            <a:r>
              <a:rPr lang="en-US" dirty="0"/>
              <a:t>When assessing reliability, the estimated reliability of each system component must be determined.</a:t>
            </a:r>
          </a:p>
          <a:p>
            <a:r>
              <a:rPr lang="en-US" dirty="0"/>
              <a:t>Related to reliability is the concept of availability.</a:t>
            </a:r>
          </a:p>
          <a:p>
            <a:r>
              <a:rPr lang="en-US" dirty="0"/>
              <a:t>Users care about both…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D8517-FD1F-024E-B02A-24A706CC8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A6B43-1684-F349-A3FA-90C73C5B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16DF7-14B8-EC44-BAC6-7A052F27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75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Specifications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product manual: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89" y="2209800"/>
            <a:ext cx="799551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672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6FA62-4E0C-E044-B491-00FC35460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Time Between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62967-B065-C445-843E-ACE4A61A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r>
              <a:rPr lang="en-US" i="1" dirty="0"/>
              <a:t>MTBF</a:t>
            </a:r>
            <a:r>
              <a:rPr lang="en-US" dirty="0"/>
              <a:t> is a measure of the average time that elapses between two consecutive system failures during which the system becomes unavailable.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9D628-9781-F840-BB51-2AEF1680A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C0473-B0B9-684C-BB54-0D0BAACC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2887D-69E3-5348-A712-55DFBACF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42A9B0-B37A-3644-9254-361AA6938DBA}"/>
              </a:ext>
            </a:extLst>
          </p:cNvPr>
          <p:cNvSpPr/>
          <p:nvPr/>
        </p:nvSpPr>
        <p:spPr>
          <a:xfrm>
            <a:off x="2067063" y="3948231"/>
            <a:ext cx="5686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1D1D1D"/>
                </a:solidFill>
                <a:latin typeface="Open Sans"/>
              </a:rPr>
              <a:t>(total elapsed time – sum of downtime)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C5AAEA-1B2B-0441-BC1C-E1E6D4FEE410}"/>
              </a:ext>
            </a:extLst>
          </p:cNvPr>
          <p:cNvSpPr/>
          <p:nvPr/>
        </p:nvSpPr>
        <p:spPr>
          <a:xfrm>
            <a:off x="3816488" y="4366709"/>
            <a:ext cx="218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1D1D1D"/>
                </a:solidFill>
                <a:latin typeface="Open Sans"/>
              </a:rPr>
              <a:t>number of failures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F5A8ED-53B8-694A-8289-1033E2C73F81}"/>
              </a:ext>
            </a:extLst>
          </p:cNvPr>
          <p:cNvCxnSpPr>
            <a:cxnSpLocks/>
          </p:cNvCxnSpPr>
          <p:nvPr/>
        </p:nvCxnSpPr>
        <p:spPr>
          <a:xfrm>
            <a:off x="2695884" y="4340872"/>
            <a:ext cx="4695516" cy="2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D53F7B0-8736-4542-91EA-EC78DC6E46F6}"/>
              </a:ext>
            </a:extLst>
          </p:cNvPr>
          <p:cNvSpPr/>
          <p:nvPr/>
        </p:nvSpPr>
        <p:spPr>
          <a:xfrm>
            <a:off x="1505607" y="4156206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1D1D1D"/>
                </a:solidFill>
                <a:latin typeface="Open Sans"/>
              </a:rPr>
              <a:t>MTBF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86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E36D-4A9C-A348-ADBC-A66AD1702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Time to Repair/Restore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9091D-D3AD-4349-9D90-F97185463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MTTR</a:t>
            </a:r>
            <a:r>
              <a:rPr lang="en-US" dirty="0"/>
              <a:t> is a metric that represents the time duration to repair/restore a failed system component until the overall system is available as per the agreed SLA commitment. 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93B38-C2B3-6F4B-93CD-703E4709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83E24-1FB8-AF44-B2F5-1A67D9C4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5E03D-EB19-954B-8094-CE759093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99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and MTTR/MTBF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Availability can be defined in terms of reliability: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and analogously,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2737774"/>
                <a:ext cx="3802708" cy="102252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𝐴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𝑀𝑇𝐵𝐹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𝑀𝑇𝐵𝐹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𝑀𝑇𝑇𝑅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737774"/>
                <a:ext cx="3802708" cy="1022524"/>
              </a:xfrm>
              <a:prstGeom prst="rect">
                <a:avLst/>
              </a:prstGeom>
              <a:blipFill>
                <a:blip r:embed="rId2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50579" y="5101500"/>
                <a:ext cx="3150606" cy="8552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200" b="0" dirty="0"/>
                  <a:t>MTBF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𝐴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𝑀𝑇𝑇𝑅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(1−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𝐴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5101500"/>
                <a:ext cx="3150606" cy="855234"/>
              </a:xfrm>
              <a:prstGeom prst="rect">
                <a:avLst/>
              </a:prstGeom>
              <a:blipFill>
                <a:blip r:embed="rId3"/>
                <a:stretch>
                  <a:fillRect l="-4819"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323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as a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r>
              <a:rPr lang="en-US" dirty="0"/>
              <a:t>Like availability, reliability can be expressed as the likelihood that a system is functioning properly during some time period </a:t>
            </a:r>
            <a:r>
              <a:rPr lang="en-US" i="1" dirty="0">
                <a:latin typeface="Bookman Old Style" panose="02050604050505020204" pitchFamily="18" charset="0"/>
              </a:rPr>
              <a:t>t</a:t>
            </a:r>
            <a:r>
              <a:rPr lang="en-US" dirty="0"/>
              <a:t>.</a:t>
            </a:r>
          </a:p>
          <a:p>
            <a:r>
              <a:rPr lang="en-US" dirty="0"/>
              <a:t>The reliability can be calculated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4243630"/>
                <a:ext cx="4428776" cy="97520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/>
                        </a:rPr>
                        <m:t>𝑅</m:t>
                      </m:r>
                      <m:r>
                        <a:rPr lang="en-US" sz="5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/>
                                </a:rPr>
                                <m:t>𝑀𝑇𝐵𝐹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243630"/>
                <a:ext cx="4428776" cy="975203"/>
              </a:xfrm>
              <a:prstGeom prst="rect">
                <a:avLst/>
              </a:prstGeom>
              <a:blipFill>
                <a:blip r:embed="rId2"/>
                <a:stretch>
                  <a:fillRect l="-1146" t="-100000" b="-1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062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7AA1A-C1B7-6641-8DB8-DD01DC14E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DA729-5CBD-4640-AFC5-4BC1587F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EF2B7-50C2-0B4E-AA16-47D98EA9C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E6D6292-4B83-7F46-9A84-4AD0957EFE5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34621545"/>
              </p:ext>
            </p:extLst>
          </p:nvPr>
        </p:nvGraphicFramePr>
        <p:xfrm>
          <a:off x="451945" y="762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3715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CDAA31-80AC-3B49-9C2E-5016D102E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Service-Level Agreements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8894D-0529-8C4F-9443-E049B0457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An IT service specified a 90 percent for its availability in the negotiated SLA, the yearly service downtime could be as much as 876 hours. </a:t>
            </a:r>
          </a:p>
          <a:p>
            <a:pPr lvl="1"/>
            <a:r>
              <a:rPr lang="en-US" dirty="0"/>
              <a:t>For an SLA of 99.999 percent availability, the yearly service downtime could be as much as 5.256 minutes.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2DEF2-E2D0-AC4E-9CFE-56C57ECD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BF3CC0-D2F2-1F48-97DF-5B17BE29B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F3AF4-D999-6349-A64E-6A625D26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82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Assuming continual operation and an availability of 99.8%, how many minutes of downtime can be expected in a year? </a:t>
            </a:r>
            <a:r>
              <a:rPr lang="en-US" b="1" u="sng" dirty="0"/>
              <a:t>Answer</a:t>
            </a:r>
            <a:r>
              <a:rPr lang="en-US" dirty="0"/>
              <a:t>: 1,051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MTBF in hours in the above scenario assuming it takes on average 15 minutes to repair the system after a failure?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31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If a system has a MTBF of 750,000 hours, what is its expected annual reliability expressed as a probability? </a:t>
            </a:r>
            <a:r>
              <a:rPr lang="en-US" b="1" dirty="0"/>
              <a:t>Answer</a:t>
            </a:r>
            <a:r>
              <a:rPr lang="en-US" dirty="0"/>
              <a:t>: e^(-(365*24/750000) = 0.9884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What is the probability that the above system is not available (down) at some point during the year? </a:t>
            </a:r>
            <a:r>
              <a:rPr lang="en-US" b="1" dirty="0"/>
              <a:t>Answer</a:t>
            </a:r>
            <a:r>
              <a:rPr lang="en-US" dirty="0"/>
              <a:t>: 1 - 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84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Razor LLC is planning to provide a web hosting service to its customers and wants to guarantee 99.98% availability in its Service Level Agreements (SLAs). The QA team has estimated a MTBF of 3 years and a MTTR of 4 hours. Are you confident you can deliver on the guarantee?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A key customer requests reliability of 99.9% during any given 30-day period for the above system. Can you deliver?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3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vs 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measures of the degree to which a system is usable by its users and can perform its expected tasks.</a:t>
            </a:r>
          </a:p>
          <a:p>
            <a:r>
              <a:rPr lang="en-US" dirty="0"/>
              <a:t>The two concepts are closely related but are different measures.</a:t>
            </a:r>
          </a:p>
          <a:p>
            <a:r>
              <a:rPr lang="en-US" dirty="0"/>
              <a:t>Both capture a non-functional solution requirement: </a:t>
            </a:r>
            <a:r>
              <a:rPr lang="en-US" i="1" dirty="0"/>
              <a:t>quality of service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39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Downtime of 1051.2 minutes per year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MTBF = 124.75 hours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Improve weakest component first, i.e., the one with the lowest reliability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Annual loss = $5,205,445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Reliability = 98.84%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1.16%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Actual availability = 99.98% which equals desired availability (but barely and agreeing to this would be very risky)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Reliability = 97.3% in 30 days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72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3EF6-495D-1D4A-A28E-2E8E1A3D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E39D1-9ED9-144B-97E8-46D1BCEA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BD101-3C48-C94E-AD38-D20AC68C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A47E1-C801-EC4C-A7EE-2A754B3D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05F2D5-59B3-6E40-B421-5FF407F5F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98" y="1447800"/>
            <a:ext cx="3634012" cy="297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C35FF2-147A-D649-B491-D05B39B5C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4019" y="1828800"/>
            <a:ext cx="496998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752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Summary, Review, &amp; Questions…</a:t>
            </a:r>
          </a:p>
        </p:txBody>
      </p:sp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94" y="457200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51511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Availability is a measure of when a system is available for use to its users.</a:t>
            </a:r>
          </a:p>
          <a:p>
            <a:r>
              <a:rPr lang="en-US" dirty="0"/>
              <a:t>Generally expressed as a percentage, such as 99.35% availability during some time period.</a:t>
            </a:r>
          </a:p>
          <a:p>
            <a:r>
              <a:rPr lang="en-US" dirty="0"/>
              <a:t>The percentage can be interpreted as a probability that a system is available at some specific point in time.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9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2E0F-9974-BE43-AD8E-BD31F234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45F92-8F8C-A444-8958-1E2D24A61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Reliability measures how long a system is operating as expected between failures.</a:t>
            </a:r>
          </a:p>
          <a:p>
            <a:r>
              <a:rPr lang="en-US" dirty="0"/>
              <a:t>It measures how well, in terms of “uptime”, a system functions.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E7F08-9463-BA46-81E6-9B18C2F99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2F876-168A-FE43-A3E7-9F66173D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E7887-5C9F-744D-8386-74C1DEAD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1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02871-48C6-9C45-9DE7-12E1AD21F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8370C-E1F4-6E43-BAA6-1AA81EBD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4F02D-2994-EF47-9DF0-EB42BABE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40E46B-FC23-844E-B4F2-DD7504EA8758}"/>
              </a:ext>
            </a:extLst>
          </p:cNvPr>
          <p:cNvSpPr/>
          <p:nvPr/>
        </p:nvSpPr>
        <p:spPr>
          <a:xfrm>
            <a:off x="1066800" y="1600200"/>
            <a:ext cx="662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 Nova" panose="020B0504020202020204" pitchFamily="34" charset="0"/>
              </a:rPr>
              <a:t>Simply put, availability is a measure of the % of time the system is in an operable state while reliability is a measure of how long the system performs its intended function.</a:t>
            </a:r>
          </a:p>
        </p:txBody>
      </p:sp>
    </p:spTree>
    <p:extLst>
      <p:ext uri="{BB962C8B-B14F-4D97-AF65-F5344CB8AC3E}">
        <p14:creationId xmlns:p14="http://schemas.microsoft.com/office/powerpoint/2010/main" val="336348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or Reliability?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Availability matters when service or system “uptime” is important.</a:t>
            </a:r>
          </a:p>
          <a:p>
            <a:r>
              <a:rPr lang="en-US" dirty="0"/>
              <a:t>Availability captures in its measure both 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Mean Time to Failure</a:t>
            </a:r>
            <a:r>
              <a:rPr lang="en-US" dirty="0"/>
              <a:t>” (MTTF)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Mean Time To Restore” </a:t>
            </a:r>
            <a:r>
              <a:rPr lang="en-US" dirty="0"/>
              <a:t>(MTTR)</a:t>
            </a:r>
          </a:p>
          <a:p>
            <a:r>
              <a:rPr lang="en-US" dirty="0"/>
              <a:t>Alternatively, we can measure “</a:t>
            </a:r>
            <a:r>
              <a:rPr lang="en-US" i="1" dirty="0"/>
              <a:t>Mean Time Between Failure</a:t>
            </a:r>
            <a:r>
              <a:rPr lang="en-US" dirty="0"/>
              <a:t>” (MTBF) rather than MTTF.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6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Anticipated Availability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times during which a system is expected to be available to its users (subject to the system's reliability) is generally expressed in time intervals.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Available Monday through Sunday from 5:00am to 11:59pm and Sunday from 7am to 11:59pm.</a:t>
            </a:r>
          </a:p>
          <a:p>
            <a:pPr lvl="1"/>
            <a:r>
              <a:rPr lang="en-US" dirty="0"/>
              <a:t>System may be down for maintenance during the other times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3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Availability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Availability is calculated as:</a:t>
                </a:r>
                <a:br>
                  <a:rPr lang="en-US" dirty="0"/>
                </a:br>
                <a:br>
                  <a:rPr lang="en-US" dirty="0"/>
                </a:b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This generally requires empirical observation of time of failure in a specific time period,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𝑒</m:t>
                    </m:r>
                    <m:r>
                      <a:rPr lang="en-US" i="1" dirty="0" smtClean="0">
                        <a:latin typeface="Cambria Math"/>
                      </a:rPr>
                      <m:t>.</m:t>
                    </m:r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dirty="0"/>
                  <a:t>, the amount of time a system was unavailable during the past four weeks.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Reliability and 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438400"/>
                <a:ext cx="6096000" cy="76219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𝐴</m:t>
                      </m:r>
                      <m:r>
                        <a:rPr lang="en-US" sz="3600" b="0" i="1" smtClean="0">
                          <a:latin typeface="Cambria Math"/>
                        </a:rPr>
                        <m:t>=1−</m:t>
                      </m:r>
                      <m:box>
                        <m:box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𝑡𝑖𝑚𝑒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0" i="1" smtClean="0">
                                  <a:latin typeface="Cambria Math"/>
                                </a:rPr>
                                <m:t>𝑓𝑎𝑖𝑙𝑢𝑟𝑒𝑠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/>
                                </a:rPr>
                                <m:t>𝑡𝑜𝑡𝑎𝑙</m:t>
                              </m:r>
                              <m:r>
                                <a:rPr lang="en-US" sz="36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0" i="1" smtClean="0">
                                  <a:latin typeface="Cambria Math"/>
                                </a:rPr>
                                <m:t>𝑡𝑖𝑚𝑒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38400"/>
                <a:ext cx="6096000" cy="762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5530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13a1cea625e35eb595b22bd03d01ed654e5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1562</Words>
  <Application>Microsoft Office PowerPoint</Application>
  <PresentationFormat>On-screen Show (4:3)</PresentationFormat>
  <Paragraphs>239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Arial Nova</vt:lpstr>
      <vt:lpstr>Bookman Old Style</vt:lpstr>
      <vt:lpstr>Calibri</vt:lpstr>
      <vt:lpstr>Cambria Math</vt:lpstr>
      <vt:lpstr>Open Sans</vt:lpstr>
      <vt:lpstr>Office Theme</vt:lpstr>
      <vt:lpstr>Worksheet</vt:lpstr>
      <vt:lpstr>Analyzing Reliability &amp; Availability of Databases, Servers, Networks, and Storage Systems</vt:lpstr>
      <vt:lpstr>Estimating System Reliability</vt:lpstr>
      <vt:lpstr>Reliability vs Availability</vt:lpstr>
      <vt:lpstr>Availability</vt:lpstr>
      <vt:lpstr>Reliability</vt:lpstr>
      <vt:lpstr>PowerPoint Presentation</vt:lpstr>
      <vt:lpstr>Availability or Reliability?</vt:lpstr>
      <vt:lpstr>Anticipated Availability</vt:lpstr>
      <vt:lpstr>Determining Availability</vt:lpstr>
      <vt:lpstr>Example: Calculating Availability</vt:lpstr>
      <vt:lpstr>Solution: Calculating Availability</vt:lpstr>
      <vt:lpstr>System Availability</vt:lpstr>
      <vt:lpstr>Availability Specifications</vt:lpstr>
      <vt:lpstr>Practice Questions</vt:lpstr>
      <vt:lpstr>Building Better Systems</vt:lpstr>
      <vt:lpstr>Reliability</vt:lpstr>
      <vt:lpstr>Mean Time To Restore (MTTR)</vt:lpstr>
      <vt:lpstr>Example: Canvas LMS</vt:lpstr>
      <vt:lpstr>Hardware Failure Characteristics</vt:lpstr>
      <vt:lpstr>Reliability Specifications</vt:lpstr>
      <vt:lpstr>Mean Time Between Failures</vt:lpstr>
      <vt:lpstr>Mean Time to Repair/Restore</vt:lpstr>
      <vt:lpstr>Availability and MTTR/MTBF</vt:lpstr>
      <vt:lpstr>Reliability as a Probability</vt:lpstr>
      <vt:lpstr>PowerPoint Presentation</vt:lpstr>
      <vt:lpstr>Service-Level Agreements</vt:lpstr>
      <vt:lpstr>Practice Questions</vt:lpstr>
      <vt:lpstr>Practice Questions</vt:lpstr>
      <vt:lpstr>Practice Questions</vt:lpstr>
      <vt:lpstr>Solutions</vt:lpstr>
      <vt:lpstr>Solutions</vt:lpstr>
      <vt:lpstr>Summary, Review, &amp; Questions…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HCI</dc:title>
  <dc:subject>IS4300: HCI</dc:subject>
  <dc:creator>Martin Schedlbauer</dc:creator>
  <cp:keywords>HCI; Northeastern</cp:keywords>
  <cp:lastModifiedBy>Martin Schedlbauer</cp:lastModifiedBy>
  <cp:revision>94</cp:revision>
  <dcterms:created xsi:type="dcterms:W3CDTF">2010-11-08T22:41:18Z</dcterms:created>
  <dcterms:modified xsi:type="dcterms:W3CDTF">2022-07-06T16:21:06Z</dcterms:modified>
</cp:coreProperties>
</file>